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notesSlide62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5.xml" ContentType="application/vnd.openxmlformats-officedocument.presentationml.notesSlide+xml"/>
  <Override PartName="/ppt/notesSlides/notesSlide66.xml" ContentType="application/vnd.openxmlformats-officedocument.presentationml.notesSlide+xml"/>
  <Override PartName="/ppt/notesSlides/notesSlide67.xml" ContentType="application/vnd.openxmlformats-officedocument.presentationml.notesSlide+xml"/>
  <Override PartName="/ppt/notesSlides/notesSlide6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diagrams/data8.xml" ContentType="application/vnd.openxmlformats-officedocument.drawingml.diagramData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5"/>
  </p:notesMasterIdLst>
  <p:sldIdLst>
    <p:sldId id="256" r:id="rId2"/>
    <p:sldId id="367" r:id="rId3"/>
    <p:sldId id="371" r:id="rId4"/>
    <p:sldId id="415" r:id="rId5"/>
    <p:sldId id="280" r:id="rId6"/>
    <p:sldId id="281" r:id="rId7"/>
    <p:sldId id="282" r:id="rId8"/>
    <p:sldId id="411" r:id="rId9"/>
    <p:sldId id="374" r:id="rId10"/>
    <p:sldId id="375" r:id="rId11"/>
    <p:sldId id="395" r:id="rId12"/>
    <p:sldId id="263" r:id="rId13"/>
    <p:sldId id="267" r:id="rId14"/>
    <p:sldId id="363" r:id="rId15"/>
    <p:sldId id="433" r:id="rId16"/>
    <p:sldId id="271" r:id="rId17"/>
    <p:sldId id="435" r:id="rId18"/>
    <p:sldId id="295" r:id="rId19"/>
    <p:sldId id="410" r:id="rId20"/>
    <p:sldId id="403" r:id="rId21"/>
    <p:sldId id="296" r:id="rId22"/>
    <p:sldId id="259" r:id="rId23"/>
    <p:sldId id="283" r:id="rId24"/>
    <p:sldId id="284" r:id="rId25"/>
    <p:sldId id="286" r:id="rId26"/>
    <p:sldId id="285" r:id="rId27"/>
    <p:sldId id="287" r:id="rId28"/>
    <p:sldId id="288" r:id="rId29"/>
    <p:sldId id="278" r:id="rId30"/>
    <p:sldId id="404" r:id="rId31"/>
    <p:sldId id="310" r:id="rId32"/>
    <p:sldId id="308" r:id="rId33"/>
    <p:sldId id="304" r:id="rId34"/>
    <p:sldId id="303" r:id="rId35"/>
    <p:sldId id="302" r:id="rId36"/>
    <p:sldId id="353" r:id="rId37"/>
    <p:sldId id="300" r:id="rId38"/>
    <p:sldId id="301" r:id="rId39"/>
    <p:sldId id="289" r:id="rId40"/>
    <p:sldId id="309" r:id="rId41"/>
    <p:sldId id="311" r:id="rId42"/>
    <p:sldId id="405" r:id="rId43"/>
    <p:sldId id="323" r:id="rId44"/>
    <p:sldId id="326" r:id="rId45"/>
    <p:sldId id="325" r:id="rId46"/>
    <p:sldId id="298" r:id="rId47"/>
    <p:sldId id="336" r:id="rId48"/>
    <p:sldId id="406" r:id="rId49"/>
    <p:sldId id="434" r:id="rId50"/>
    <p:sldId id="368" r:id="rId51"/>
    <p:sldId id="369" r:id="rId52"/>
    <p:sldId id="337" r:id="rId53"/>
    <p:sldId id="345" r:id="rId54"/>
    <p:sldId id="346" r:id="rId55"/>
    <p:sldId id="344" r:id="rId56"/>
    <p:sldId id="379" r:id="rId57"/>
    <p:sldId id="347" r:id="rId58"/>
    <p:sldId id="432" r:id="rId59"/>
    <p:sldId id="380" r:id="rId60"/>
    <p:sldId id="384" r:id="rId61"/>
    <p:sldId id="381" r:id="rId62"/>
    <p:sldId id="383" r:id="rId63"/>
    <p:sldId id="414" r:id="rId64"/>
    <p:sldId id="338" r:id="rId65"/>
    <p:sldId id="357" r:id="rId66"/>
    <p:sldId id="389" r:id="rId67"/>
    <p:sldId id="388" r:id="rId68"/>
    <p:sldId id="392" r:id="rId69"/>
    <p:sldId id="391" r:id="rId70"/>
    <p:sldId id="366" r:id="rId71"/>
    <p:sldId id="360" r:id="rId72"/>
    <p:sldId id="426" r:id="rId73"/>
    <p:sldId id="436" r:id="rId74"/>
  </p:sldIdLst>
  <p:sldSz cx="9144000" cy="5143500" type="screen16x9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預設章節" id="{A2D0AAF5-EF0A-4E88-9084-5F4CF1F3F1F5}">
          <p14:sldIdLst>
            <p14:sldId id="256"/>
            <p14:sldId id="367"/>
            <p14:sldId id="371"/>
            <p14:sldId id="415"/>
            <p14:sldId id="280"/>
            <p14:sldId id="281"/>
            <p14:sldId id="282"/>
            <p14:sldId id="411"/>
            <p14:sldId id="374"/>
            <p14:sldId id="375"/>
            <p14:sldId id="395"/>
            <p14:sldId id="263"/>
            <p14:sldId id="267"/>
            <p14:sldId id="363"/>
            <p14:sldId id="433"/>
            <p14:sldId id="271"/>
            <p14:sldId id="435"/>
            <p14:sldId id="295"/>
            <p14:sldId id="410"/>
            <p14:sldId id="403"/>
            <p14:sldId id="296"/>
            <p14:sldId id="259"/>
            <p14:sldId id="283"/>
            <p14:sldId id="284"/>
            <p14:sldId id="286"/>
            <p14:sldId id="285"/>
            <p14:sldId id="287"/>
            <p14:sldId id="288"/>
            <p14:sldId id="278"/>
            <p14:sldId id="404"/>
            <p14:sldId id="310"/>
            <p14:sldId id="308"/>
            <p14:sldId id="304"/>
            <p14:sldId id="303"/>
            <p14:sldId id="302"/>
            <p14:sldId id="353"/>
            <p14:sldId id="300"/>
            <p14:sldId id="301"/>
            <p14:sldId id="289"/>
            <p14:sldId id="309"/>
            <p14:sldId id="311"/>
            <p14:sldId id="405"/>
            <p14:sldId id="323"/>
            <p14:sldId id="326"/>
            <p14:sldId id="325"/>
            <p14:sldId id="298"/>
            <p14:sldId id="336"/>
            <p14:sldId id="406"/>
            <p14:sldId id="434"/>
            <p14:sldId id="368"/>
            <p14:sldId id="369"/>
            <p14:sldId id="337"/>
            <p14:sldId id="345"/>
            <p14:sldId id="346"/>
            <p14:sldId id="344"/>
            <p14:sldId id="379"/>
            <p14:sldId id="347"/>
            <p14:sldId id="432"/>
            <p14:sldId id="380"/>
            <p14:sldId id="384"/>
            <p14:sldId id="381"/>
            <p14:sldId id="383"/>
            <p14:sldId id="414"/>
            <p14:sldId id="338"/>
            <p14:sldId id="357"/>
            <p14:sldId id="389"/>
            <p14:sldId id="388"/>
            <p14:sldId id="392"/>
            <p14:sldId id="391"/>
            <p14:sldId id="366"/>
            <p14:sldId id="360"/>
            <p14:sldId id="426"/>
            <p14:sldId id="436"/>
          </p14:sldIdLst>
        </p14:section>
      </p14:sectionLst>
    </p:ex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646" autoAdjust="0"/>
    <p:restoredTop sz="74515" autoAdjust="0"/>
  </p:normalViewPr>
  <p:slideViewPr>
    <p:cSldViewPr>
      <p:cViewPr>
        <p:scale>
          <a:sx n="100" d="100"/>
          <a:sy n="100" d="100"/>
        </p:scale>
        <p:origin x="-678" y="-10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3126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3026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76" Type="http://schemas.openxmlformats.org/officeDocument/2006/relationships/presProps" Target="presProps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slide" Target="slides/slide65.xml"/><Relationship Id="rId74" Type="http://schemas.openxmlformats.org/officeDocument/2006/relationships/slide" Target="slides/slide73.xml"/><Relationship Id="rId79" Type="http://schemas.openxmlformats.org/officeDocument/2006/relationships/tableStyles" Target="tableStyle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viewProps" Target="viewProp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ata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ata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0.png"/><Relationship Id="rId2" Type="http://schemas.openxmlformats.org/officeDocument/2006/relationships/image" Target="../media/image940.png"/><Relationship Id="rId1" Type="http://schemas.openxmlformats.org/officeDocument/2006/relationships/image" Target="../media/image930.png"/><Relationship Id="rId4" Type="http://schemas.openxmlformats.org/officeDocument/2006/relationships/image" Target="../media/image960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_rels/drawing2.xml.rels><?xml version="1.0" encoding="UTF-8" standalone="yes"?>
<Relationships xmlns="http://schemas.openxmlformats.org/package/2006/relationships"><Relationship Id="rId1" Type="http://schemas.openxmlformats.org/officeDocument/2006/relationships/image" Target="../media/image2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4">
  <dgm:title val=""/>
  <dgm:desc val=""/>
  <dgm:catLst>
    <dgm:cat type="accent1" pri="11400"/>
  </dgm:catLst>
  <dgm:styleLbl name="node0">
    <dgm:fillClrLst meth="cycle">
      <a:schemeClr val="accent1">
        <a:shade val="6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cycle">
      <a:schemeClr val="accent1">
        <a:shade val="50000"/>
      </a:schemeClr>
      <a:schemeClr val="accent1">
        <a:tint val="55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/>
    <dgm:txEffectClrLst/>
  </dgm:styleLbl>
  <dgm:styleLbl name="lnNode1">
    <dgm:fillClrLst meth="cycle">
      <a:schemeClr val="accent1">
        <a:shade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cycle">
      <a:schemeClr val="accent1">
        <a:shade val="80000"/>
        <a:alpha val="50000"/>
      </a:schemeClr>
      <a:schemeClr val="accent1">
        <a:tint val="5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f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bgSibTrans2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/>
    <dgm:txEffectClrLst/>
  </dgm:styleLbl>
  <dgm:styleLbl name="sibTrans1D1">
    <dgm:fillClrLst meth="cycle">
      <a:schemeClr val="accent1">
        <a:shade val="90000"/>
      </a:schemeClr>
      <a:schemeClr val="accent1">
        <a:tint val="50000"/>
      </a:schemeClr>
    </dgm:fillClrLst>
    <dgm:linClrLst meth="cycle">
      <a:schemeClr val="accent1">
        <a:shade val="90000"/>
      </a:schemeClr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55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cycle">
      <a:schemeClr val="accent1">
        <a:shade val="50000"/>
      </a:schemeClr>
      <a:schemeClr val="accent1">
        <a:tint val="55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55000"/>
      </a:schemeClr>
    </dgm:fillClrLst>
    <dgm:linClrLst meth="repeat">
      <a:schemeClr val="accent1">
        <a:alpha val="90000"/>
        <a:tint val="55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5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55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55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1">
  <dgm:title val=""/>
  <dgm:desc val=""/>
  <dgm:catLst>
    <dgm:cat type="accent2" pri="11100"/>
  </dgm:catLst>
  <dgm:styleLbl name="node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2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40000"/>
      </a:schemeClr>
    </dgm:fillClrLst>
    <dgm:linClrLst meth="repeat">
      <a:schemeClr val="accent2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2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2">
        <a:alpha val="4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2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2">
        <a:alpha val="90000"/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91A6546-3990-426F-A882-2685A58D7F18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2C2C915D-8258-4BA0-BD68-A5873241D7DD}">
      <dgm:prSet phldrT="[文字]" custT="1"/>
      <dgm:spPr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視覺和顏色（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Vision and Color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7768A73-4AD3-42E9-8193-AF4BD7ABA12F}" type="parTrans" cxnId="{60D80A12-089E-4EEA-B76E-861C17B00969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2F5CD5ED-83AA-4B4A-B341-EEB93B6EFC0B}" type="sibTrans" cxnId="{60D80A12-089E-4EEA-B76E-861C17B00969}">
      <dgm:prSet/>
      <dgm:spPr/>
      <dgm:t>
        <a:bodyPr/>
        <a:lstStyle/>
        <a:p>
          <a:endParaRPr lang="zh-TW" altLang="en-US"/>
        </a:p>
      </dgm:t>
    </dgm:pt>
    <dgm:pt modelId="{E70851A5-3E8E-4924-90E5-CECCD6507DC3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光與輻射的測量（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Measurement of Light and Radiation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3DB325-D93D-4BBA-9D9A-CB3E28E25EE0}" type="parTrans" cxnId="{5907EC68-5F99-4E40-AEA1-E3469409D6CC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031DB5EC-A5CE-4B72-A58D-05495EA9E488}" type="sibTrans" cxnId="{5907EC68-5F99-4E40-AEA1-E3469409D6CC}">
      <dgm:prSet/>
      <dgm:spPr/>
      <dgm:t>
        <a:bodyPr/>
        <a:lstStyle/>
        <a:p>
          <a:endParaRPr lang="zh-TW" altLang="en-US"/>
        </a:p>
      </dgm:t>
    </dgm:pt>
    <dgm:pt modelId="{9D1B70D9-E320-4761-935C-36ACDCC9BFFF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室內環境與照明設計（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Interior Environment and Lighting Design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DD6764-951D-44BD-8854-756AA9B6E080}" type="parTrans" cxnId="{B5269178-7DD0-46E5-9062-6C24D46829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4DD70216-087F-4014-ABE9-970C9B919B12}" type="sibTrans" cxnId="{B5269178-7DD0-46E5-9062-6C24D468292F}">
      <dgm:prSet/>
      <dgm:spPr/>
      <dgm:t>
        <a:bodyPr/>
        <a:lstStyle/>
        <a:p>
          <a:endParaRPr lang="zh-TW" altLang="en-US"/>
        </a:p>
      </dgm:t>
    </dgm:pt>
    <dgm:pt modelId="{096E5B4D-2B84-4A49-B8CA-874022C49A79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影像技術（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Image Technology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FE2D53-4E86-4F85-9574-4A316CF9B5A7}" type="parTrans" cxnId="{762C364D-FF11-4753-AE36-BACBA80CE677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5E039903-622F-4392-9013-CA70A4C52B87}" type="sibTrans" cxnId="{762C364D-FF11-4753-AE36-BACBA80CE677}">
      <dgm:prSet/>
      <dgm:spPr/>
      <dgm:t>
        <a:bodyPr/>
        <a:lstStyle/>
        <a:p>
          <a:endParaRPr lang="zh-TW" altLang="en-US"/>
        </a:p>
      </dgm:t>
    </dgm:pt>
    <dgm:pt modelId="{BDFD95D4-AF86-44C2-8839-B14499E53367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交通照明與信號（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Lighting and </a:t>
          </a:r>
          <a:r>
            <a:rPr lang="en-US" sz="1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Signalling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for Transport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17246EB-4ED3-4167-8EA5-32824D38EAA5}" type="parTrans" cxnId="{869A67E1-53E5-46CB-A2BB-6C9302F3B2F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B2318660-F148-44CA-9090-B95891074E93}" type="sibTrans" cxnId="{869A67E1-53E5-46CB-A2BB-6C9302F3B2FA}">
      <dgm:prSet/>
      <dgm:spPr/>
      <dgm:t>
        <a:bodyPr/>
        <a:lstStyle/>
        <a:p>
          <a:endParaRPr lang="zh-TW" altLang="en-US"/>
        </a:p>
      </dgm:t>
    </dgm:pt>
    <dgm:pt modelId="{40BA5421-B00E-4C8F-848D-44A0DBEF5E22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戶外照明與其它應用（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Exterior Lighting and Other Applications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5EF6BD9-BB1D-4235-92CD-7B66F012349B}" type="parTrans" cxnId="{ED51778A-E880-4885-945C-90445439CAA9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5C843C50-F68C-4E99-B01F-DCBCB6C77D7D}" type="sibTrans" cxnId="{ED51778A-E880-4885-945C-90445439CAA9}">
      <dgm:prSet/>
      <dgm:spPr/>
      <dgm:t>
        <a:bodyPr/>
        <a:lstStyle/>
        <a:p>
          <a:endParaRPr lang="zh-TW" altLang="en-US"/>
        </a:p>
      </dgm:t>
    </dgm:pt>
    <dgm:pt modelId="{2335115A-65EC-4FE2-9640-0FDE4F45A1AA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光生物與光化學（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Photobiology and Photochemistry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424A6F8-0198-4D6F-AAC2-BA13830C6144}" type="parTrans" cxnId="{4113414E-93EB-4E6E-A71B-74F055F6AA2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7E0840ED-27A7-4CFC-B4D1-55CD6FC63688}" type="sibTrans" cxnId="{4113414E-93EB-4E6E-A71B-74F055F6AA23}">
      <dgm:prSet/>
      <dgm:spPr/>
      <dgm:t>
        <a:bodyPr/>
        <a:lstStyle/>
        <a:p>
          <a:endParaRPr lang="zh-TW" altLang="en-US"/>
        </a:p>
      </dgm:t>
    </dgm:pt>
    <dgm:pt modelId="{0B4E122A-E2EB-4F40-8261-273EA5D28AF6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一般照明領域（</a:t>
          </a:r>
          <a:r>
            <a:rPr lang="en-US" sz="1200" b="1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General Aspects of Lighting</a:t>
          </a:r>
          <a:r>
            <a:rPr lang="zh-TW" sz="1200" b="1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en-US" altLang="zh-TW" sz="1200" b="1" strike="noStrike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8BF2BA9-B2D2-4D9C-A7C6-4E0B0E275CF5}" type="parTrans" cxnId="{F4A9EE41-3434-45DA-B4C2-1496E13138F9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956F1ECF-5242-45ED-8D05-BD8DC0B9F942}" type="sibTrans" cxnId="{F4A9EE41-3434-45DA-B4C2-1496E13138F9}">
      <dgm:prSet/>
      <dgm:spPr/>
      <dgm:t>
        <a:bodyPr/>
        <a:lstStyle/>
        <a:p>
          <a:endParaRPr lang="zh-TW" altLang="en-US"/>
        </a:p>
      </dgm:t>
    </dgm:pt>
    <dgm:pt modelId="{165FBCAF-D72E-4B76-86A3-B84B5D5EEF6F}">
      <dgm:prSet phldrT="[文字]"/>
      <dgm:spPr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effectLst>
          <a:reflection blurRad="6350" stA="50000" endA="300" endPos="55000" dir="5400000" sy="-100000" algn="bl" rotWithShape="0"/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152400" h="50800" prst="softRound"/>
        </a:sp3d>
      </dgm:spPr>
      <dgm:t>
        <a:bodyPr/>
        <a:lstStyle/>
        <a:p>
          <a:endParaRPr lang="zh-TW" altLang="en-US" dirty="0"/>
        </a:p>
      </dgm:t>
    </dgm:pt>
    <dgm:pt modelId="{71910CE6-80A7-4FB4-92A0-B2C6AD31FA14}" type="parTrans" cxnId="{58B808B4-1927-4425-A9F1-3C95C9571EC6}">
      <dgm:prSet/>
      <dgm:spPr/>
      <dgm:t>
        <a:bodyPr/>
        <a:lstStyle/>
        <a:p>
          <a:endParaRPr lang="zh-TW" altLang="en-US"/>
        </a:p>
      </dgm:t>
    </dgm:pt>
    <dgm:pt modelId="{D67B43D9-E7C9-459D-BC8C-C5E844F594C4}" type="sibTrans" cxnId="{58B808B4-1927-4425-A9F1-3C95C9571EC6}">
      <dgm:prSet/>
      <dgm:spPr/>
      <dgm:t>
        <a:bodyPr/>
        <a:lstStyle/>
        <a:p>
          <a:endParaRPr lang="zh-TW" altLang="en-US"/>
        </a:p>
      </dgm:t>
    </dgm:pt>
    <dgm:pt modelId="{FEB13B1E-DD84-4A94-B619-209C070BAAD5}" type="pres">
      <dgm:prSet presAssocID="{591A6546-3990-426F-A882-2685A58D7F1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596E6B3-35CD-4084-8D0D-58F672E26157}" type="pres">
      <dgm:prSet presAssocID="{165FBCAF-D72E-4B76-86A3-B84B5D5EEF6F}" presName="root1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4FA88C79-BBD3-4AE5-8CC3-13D0CB8A820C}" type="pres">
      <dgm:prSet presAssocID="{165FBCAF-D72E-4B76-86A3-B84B5D5EEF6F}" presName="LevelOneTextNode" presStyleLbl="node0" presStyleIdx="0" presStyleCnt="1" custScaleX="624023" custScaleY="27563" custLinFactNeighborX="-1819" custLinFactNeighborY="584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9F727A4-CAD5-4941-B252-ABCC1A95A1BA}" type="pres">
      <dgm:prSet presAssocID="{165FBCAF-D72E-4B76-86A3-B84B5D5EEF6F}" presName="level2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A8FAD85E-33FB-4F25-949A-696478D84CB8}" type="pres">
      <dgm:prSet presAssocID="{37768A73-4AD3-42E9-8193-AF4BD7ABA12F}" presName="conn2-1" presStyleLbl="parChTrans1D2" presStyleIdx="0" presStyleCnt="8"/>
      <dgm:spPr/>
      <dgm:t>
        <a:bodyPr/>
        <a:lstStyle/>
        <a:p>
          <a:endParaRPr lang="zh-TW" altLang="en-US"/>
        </a:p>
      </dgm:t>
    </dgm:pt>
    <dgm:pt modelId="{18BDCB43-A22B-4462-BBE4-BB6CA3A587D9}" type="pres">
      <dgm:prSet presAssocID="{37768A73-4AD3-42E9-8193-AF4BD7ABA12F}" presName="connTx" presStyleLbl="parChTrans1D2" presStyleIdx="0" presStyleCnt="8"/>
      <dgm:spPr/>
      <dgm:t>
        <a:bodyPr/>
        <a:lstStyle/>
        <a:p>
          <a:endParaRPr lang="zh-TW" altLang="en-US"/>
        </a:p>
      </dgm:t>
    </dgm:pt>
    <dgm:pt modelId="{6F1E430C-AE19-4673-8B21-2DAA6322F335}" type="pres">
      <dgm:prSet presAssocID="{2C2C915D-8258-4BA0-BD68-A5873241D7DD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1023D05B-34A1-406C-A286-5819DBA2A8C4}" type="pres">
      <dgm:prSet presAssocID="{2C2C915D-8258-4BA0-BD68-A5873241D7DD}" presName="LevelTwoTextNode" presStyleLbl="node2" presStyleIdx="0" presStyleCnt="8" custScaleX="207430" custScaleY="11665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A31B337-CD77-44A1-8C16-C7D1443298F4}" type="pres">
      <dgm:prSet presAssocID="{2C2C915D-8258-4BA0-BD68-A5873241D7DD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D39C59BD-12BA-4CB0-BBBA-415E063C6D42}" type="pres">
      <dgm:prSet presAssocID="{4A3DB325-D93D-4BBA-9D9A-CB3E28E25EE0}" presName="conn2-1" presStyleLbl="parChTrans1D2" presStyleIdx="1" presStyleCnt="8"/>
      <dgm:spPr/>
      <dgm:t>
        <a:bodyPr/>
        <a:lstStyle/>
        <a:p>
          <a:endParaRPr lang="zh-TW" altLang="en-US"/>
        </a:p>
      </dgm:t>
    </dgm:pt>
    <dgm:pt modelId="{0399C539-9468-4889-B94C-A6C4142DE880}" type="pres">
      <dgm:prSet presAssocID="{4A3DB325-D93D-4BBA-9D9A-CB3E28E25EE0}" presName="connTx" presStyleLbl="parChTrans1D2" presStyleIdx="1" presStyleCnt="8"/>
      <dgm:spPr/>
      <dgm:t>
        <a:bodyPr/>
        <a:lstStyle/>
        <a:p>
          <a:endParaRPr lang="zh-TW" altLang="en-US"/>
        </a:p>
      </dgm:t>
    </dgm:pt>
    <dgm:pt modelId="{D1167F82-48C3-4069-81D9-4109549B60C7}" type="pres">
      <dgm:prSet presAssocID="{E70851A5-3E8E-4924-90E5-CECCD6507DC3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2CEC9624-9308-4118-A822-386DAA08FF30}" type="pres">
      <dgm:prSet presAssocID="{E70851A5-3E8E-4924-90E5-CECCD6507DC3}" presName="LevelTwoTextNode" presStyleLbl="node2" presStyleIdx="1" presStyleCnt="8" custScaleX="354706" custScaleY="10371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85FA7A4-CCB2-4C79-BF23-93DB0FF4921B}" type="pres">
      <dgm:prSet presAssocID="{E70851A5-3E8E-4924-90E5-CECCD6507DC3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C59BC260-19CF-43C4-9930-257419C639F2}" type="pres">
      <dgm:prSet presAssocID="{44DD6764-951D-44BD-8854-756AA9B6E080}" presName="conn2-1" presStyleLbl="parChTrans1D2" presStyleIdx="2" presStyleCnt="8"/>
      <dgm:spPr/>
      <dgm:t>
        <a:bodyPr/>
        <a:lstStyle/>
        <a:p>
          <a:endParaRPr lang="zh-TW" altLang="en-US"/>
        </a:p>
      </dgm:t>
    </dgm:pt>
    <dgm:pt modelId="{AC135A20-02E9-4676-8177-6206A84207DE}" type="pres">
      <dgm:prSet presAssocID="{44DD6764-951D-44BD-8854-756AA9B6E080}" presName="connTx" presStyleLbl="parChTrans1D2" presStyleIdx="2" presStyleCnt="8"/>
      <dgm:spPr/>
      <dgm:t>
        <a:bodyPr/>
        <a:lstStyle/>
        <a:p>
          <a:endParaRPr lang="zh-TW" altLang="en-US"/>
        </a:p>
      </dgm:t>
    </dgm:pt>
    <dgm:pt modelId="{A90F8577-F8FA-4D82-861A-E638C976E74C}" type="pres">
      <dgm:prSet presAssocID="{9D1B70D9-E320-4761-935C-36ACDCC9BFFF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1D690E95-1783-43BD-88E1-AE5DBC5F36DE}" type="pres">
      <dgm:prSet presAssocID="{9D1B70D9-E320-4761-935C-36ACDCC9BFFF}" presName="LevelTwoTextNode" presStyleLbl="node2" presStyleIdx="2" presStyleCnt="8" custScaleX="409374" custScaleY="11779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8F3B583-D5C8-4438-982B-2CC43453C944}" type="pres">
      <dgm:prSet presAssocID="{9D1B70D9-E320-4761-935C-36ACDCC9BFFF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99E7ED10-3D59-48B3-BF51-51A52C4B1074}" type="pres">
      <dgm:prSet presAssocID="{117246EB-4ED3-4167-8EA5-32824D38EAA5}" presName="conn2-1" presStyleLbl="parChTrans1D2" presStyleIdx="3" presStyleCnt="8"/>
      <dgm:spPr/>
      <dgm:t>
        <a:bodyPr/>
        <a:lstStyle/>
        <a:p>
          <a:endParaRPr lang="zh-TW" altLang="en-US"/>
        </a:p>
      </dgm:t>
    </dgm:pt>
    <dgm:pt modelId="{B0F888B9-0827-4F30-ADC6-C9D244F5876B}" type="pres">
      <dgm:prSet presAssocID="{117246EB-4ED3-4167-8EA5-32824D38EAA5}" presName="connTx" presStyleLbl="parChTrans1D2" presStyleIdx="3" presStyleCnt="8"/>
      <dgm:spPr/>
      <dgm:t>
        <a:bodyPr/>
        <a:lstStyle/>
        <a:p>
          <a:endParaRPr lang="zh-TW" altLang="en-US"/>
        </a:p>
      </dgm:t>
    </dgm:pt>
    <dgm:pt modelId="{2171A439-189E-49D0-8C00-E589D97593DF}" type="pres">
      <dgm:prSet presAssocID="{BDFD95D4-AF86-44C2-8839-B14499E53367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070136A9-1949-4267-8B0E-9416900B681C}" type="pres">
      <dgm:prSet presAssocID="{BDFD95D4-AF86-44C2-8839-B14499E53367}" presName="LevelTwoTextNode" presStyleLbl="node2" presStyleIdx="3" presStyleCnt="8" custScaleX="356531" custScaleY="10599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2AB50FF-AA47-47D5-9248-D9CC5B89B70F}" type="pres">
      <dgm:prSet presAssocID="{BDFD95D4-AF86-44C2-8839-B14499E53367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774E4272-74D3-42DA-B28C-B625429688D5}" type="pres">
      <dgm:prSet presAssocID="{65EF6BD9-BB1D-4235-92CD-7B66F012349B}" presName="conn2-1" presStyleLbl="parChTrans1D2" presStyleIdx="4" presStyleCnt="8"/>
      <dgm:spPr/>
      <dgm:t>
        <a:bodyPr/>
        <a:lstStyle/>
        <a:p>
          <a:endParaRPr lang="zh-TW" altLang="en-US"/>
        </a:p>
      </dgm:t>
    </dgm:pt>
    <dgm:pt modelId="{5722AF53-D7B4-44B5-8463-6902D237E050}" type="pres">
      <dgm:prSet presAssocID="{65EF6BD9-BB1D-4235-92CD-7B66F012349B}" presName="connTx" presStyleLbl="parChTrans1D2" presStyleIdx="4" presStyleCnt="8"/>
      <dgm:spPr/>
      <dgm:t>
        <a:bodyPr/>
        <a:lstStyle/>
        <a:p>
          <a:endParaRPr lang="zh-TW" altLang="en-US"/>
        </a:p>
      </dgm:t>
    </dgm:pt>
    <dgm:pt modelId="{C421D7EE-EB06-41AF-9D4E-B15D590D8A04}" type="pres">
      <dgm:prSet presAssocID="{40BA5421-B00E-4C8F-848D-44A0DBEF5E22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5778FCD5-6F4C-4EC3-845B-4E1545E08E00}" type="pres">
      <dgm:prSet presAssocID="{40BA5421-B00E-4C8F-848D-44A0DBEF5E22}" presName="LevelTwoTextNode" presStyleLbl="node2" presStyleIdx="4" presStyleCnt="8" custScaleX="40967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2113482-7026-49F7-A07D-9578BE5E6333}" type="pres">
      <dgm:prSet presAssocID="{40BA5421-B00E-4C8F-848D-44A0DBEF5E22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397814E4-03FD-40B4-B104-DE638D7D570F}" type="pres">
      <dgm:prSet presAssocID="{8424A6F8-0198-4D6F-AAC2-BA13830C6144}" presName="conn2-1" presStyleLbl="parChTrans1D2" presStyleIdx="5" presStyleCnt="8"/>
      <dgm:spPr/>
      <dgm:t>
        <a:bodyPr/>
        <a:lstStyle/>
        <a:p>
          <a:endParaRPr lang="zh-TW" altLang="en-US"/>
        </a:p>
      </dgm:t>
    </dgm:pt>
    <dgm:pt modelId="{60D18E92-8A7E-4E26-9C4F-3E19EEE91408}" type="pres">
      <dgm:prSet presAssocID="{8424A6F8-0198-4D6F-AAC2-BA13830C6144}" presName="connTx" presStyleLbl="parChTrans1D2" presStyleIdx="5" presStyleCnt="8"/>
      <dgm:spPr/>
      <dgm:t>
        <a:bodyPr/>
        <a:lstStyle/>
        <a:p>
          <a:endParaRPr lang="zh-TW" altLang="en-US"/>
        </a:p>
      </dgm:t>
    </dgm:pt>
    <dgm:pt modelId="{DD60B1E5-AFAE-40B5-99DE-4AE07B1AA2D6}" type="pres">
      <dgm:prSet presAssocID="{2335115A-65EC-4FE2-9640-0FDE4F45A1AA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34F2427B-0010-4B08-936D-AA9682F53BCE}" type="pres">
      <dgm:prSet presAssocID="{2335115A-65EC-4FE2-9640-0FDE4F45A1AA}" presName="LevelTwoTextNode" presStyleLbl="node2" presStyleIdx="5" presStyleCnt="8" custScaleX="346860" custScaleY="10695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E4CCCE7-4DB2-4260-BB4F-A497BE789264}" type="pres">
      <dgm:prSet presAssocID="{2335115A-65EC-4FE2-9640-0FDE4F45A1AA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AADE393A-C426-47EF-BA95-C843A01A8B5C}" type="pres">
      <dgm:prSet presAssocID="{78BF2BA9-B2D2-4D9C-A7C6-4E0B0E275CF5}" presName="conn2-1" presStyleLbl="parChTrans1D2" presStyleIdx="6" presStyleCnt="8"/>
      <dgm:spPr/>
      <dgm:t>
        <a:bodyPr/>
        <a:lstStyle/>
        <a:p>
          <a:endParaRPr lang="zh-TW" altLang="en-US"/>
        </a:p>
      </dgm:t>
    </dgm:pt>
    <dgm:pt modelId="{182CE6AB-A9EC-49B9-9CF3-6778FB7168C2}" type="pres">
      <dgm:prSet presAssocID="{78BF2BA9-B2D2-4D9C-A7C6-4E0B0E275CF5}" presName="connTx" presStyleLbl="parChTrans1D2" presStyleIdx="6" presStyleCnt="8"/>
      <dgm:spPr/>
      <dgm:t>
        <a:bodyPr/>
        <a:lstStyle/>
        <a:p>
          <a:endParaRPr lang="zh-TW" altLang="en-US"/>
        </a:p>
      </dgm:t>
    </dgm:pt>
    <dgm:pt modelId="{1B7D034A-CF10-4E3B-BF33-34520F7ECA7F}" type="pres">
      <dgm:prSet presAssocID="{0B4E122A-E2EB-4F40-8261-273EA5D28AF6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6BD8E7DD-736A-4968-AB93-74489A0ED845}" type="pres">
      <dgm:prSet presAssocID="{0B4E122A-E2EB-4F40-8261-273EA5D28AF6}" presName="LevelTwoTextNode" presStyleLbl="node2" presStyleIdx="6" presStyleCnt="8" custScaleX="289323" custScaleY="8964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4355155-4B21-45AE-964A-0A38094D59C6}" type="pres">
      <dgm:prSet presAssocID="{0B4E122A-E2EB-4F40-8261-273EA5D28AF6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6FD89854-2FCA-43E1-9EEB-F5F07DCE0F42}" type="pres">
      <dgm:prSet presAssocID="{A1FE2D53-4E86-4F85-9574-4A316CF9B5A7}" presName="conn2-1" presStyleLbl="parChTrans1D2" presStyleIdx="7" presStyleCnt="8"/>
      <dgm:spPr/>
      <dgm:t>
        <a:bodyPr/>
        <a:lstStyle/>
        <a:p>
          <a:endParaRPr lang="zh-TW" altLang="en-US"/>
        </a:p>
      </dgm:t>
    </dgm:pt>
    <dgm:pt modelId="{09B4E7A8-597D-4A02-8C8D-4313BEB3A1CB}" type="pres">
      <dgm:prSet presAssocID="{A1FE2D53-4E86-4F85-9574-4A316CF9B5A7}" presName="connTx" presStyleLbl="parChTrans1D2" presStyleIdx="7" presStyleCnt="8"/>
      <dgm:spPr/>
      <dgm:t>
        <a:bodyPr/>
        <a:lstStyle/>
        <a:p>
          <a:endParaRPr lang="zh-TW" altLang="en-US"/>
        </a:p>
      </dgm:t>
    </dgm:pt>
    <dgm:pt modelId="{BC18E4F5-6EA7-4DB5-A458-FDDF9A2AB8DE}" type="pres">
      <dgm:prSet presAssocID="{096E5B4D-2B84-4A49-B8CA-874022C49A79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72F7F05B-FA67-4526-A021-A13022CD1481}" type="pres">
      <dgm:prSet presAssocID="{096E5B4D-2B84-4A49-B8CA-874022C49A79}" presName="LevelTwoTextNode" presStyleLbl="node2" presStyleIdx="7" presStyleCnt="8" custScaleX="211954" custScaleY="8964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EB21B9A-9466-46E8-A46F-2A3256CAEC04}" type="pres">
      <dgm:prSet presAssocID="{096E5B4D-2B84-4A49-B8CA-874022C49A79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</dgm:ptLst>
  <dgm:cxnLst>
    <dgm:cxn modelId="{E6E4537C-FB4E-456E-9DEF-C59A7E4B9DED}" type="presOf" srcId="{78BF2BA9-B2D2-4D9C-A7C6-4E0B0E275CF5}" destId="{AADE393A-C426-47EF-BA95-C843A01A8B5C}" srcOrd="0" destOrd="0" presId="urn:microsoft.com/office/officeart/2008/layout/HorizontalMultiLevelHierarchy"/>
    <dgm:cxn modelId="{FFBDBE5B-9EAC-41FC-95CA-4650A9F4D61D}" type="presOf" srcId="{78BF2BA9-B2D2-4D9C-A7C6-4E0B0E275CF5}" destId="{182CE6AB-A9EC-49B9-9CF3-6778FB7168C2}" srcOrd="1" destOrd="0" presId="urn:microsoft.com/office/officeart/2008/layout/HorizontalMultiLevelHierarchy"/>
    <dgm:cxn modelId="{4B750F3C-0602-4FE5-BB56-CAACD178B314}" type="presOf" srcId="{44DD6764-951D-44BD-8854-756AA9B6E080}" destId="{C59BC260-19CF-43C4-9930-257419C639F2}" srcOrd="0" destOrd="0" presId="urn:microsoft.com/office/officeart/2008/layout/HorizontalMultiLevelHierarchy"/>
    <dgm:cxn modelId="{498F859E-0E83-4A1D-BE2A-6D60E2BEBA15}" type="presOf" srcId="{37768A73-4AD3-42E9-8193-AF4BD7ABA12F}" destId="{18BDCB43-A22B-4462-BBE4-BB6CA3A587D9}" srcOrd="1" destOrd="0" presId="urn:microsoft.com/office/officeart/2008/layout/HorizontalMultiLevelHierarchy"/>
    <dgm:cxn modelId="{4113414E-93EB-4E6E-A71B-74F055F6AA23}" srcId="{165FBCAF-D72E-4B76-86A3-B84B5D5EEF6F}" destId="{2335115A-65EC-4FE2-9640-0FDE4F45A1AA}" srcOrd="5" destOrd="0" parTransId="{8424A6F8-0198-4D6F-AAC2-BA13830C6144}" sibTransId="{7E0840ED-27A7-4CFC-B4D1-55CD6FC63688}"/>
    <dgm:cxn modelId="{D07E4243-DEE6-4CB9-87F9-E1B7BE8CA904}" type="presOf" srcId="{117246EB-4ED3-4167-8EA5-32824D38EAA5}" destId="{99E7ED10-3D59-48B3-BF51-51A52C4B1074}" srcOrd="0" destOrd="0" presId="urn:microsoft.com/office/officeart/2008/layout/HorizontalMultiLevelHierarchy"/>
    <dgm:cxn modelId="{C98E30CA-D7FC-4C65-B333-55E19CF50B3F}" type="presOf" srcId="{2C2C915D-8258-4BA0-BD68-A5873241D7DD}" destId="{1023D05B-34A1-406C-A286-5819DBA2A8C4}" srcOrd="0" destOrd="0" presId="urn:microsoft.com/office/officeart/2008/layout/HorizontalMultiLevelHierarchy"/>
    <dgm:cxn modelId="{EF247E11-027F-428C-9ECC-4B70D9D793E3}" type="presOf" srcId="{37768A73-4AD3-42E9-8193-AF4BD7ABA12F}" destId="{A8FAD85E-33FB-4F25-949A-696478D84CB8}" srcOrd="0" destOrd="0" presId="urn:microsoft.com/office/officeart/2008/layout/HorizontalMultiLevelHierarchy"/>
    <dgm:cxn modelId="{41E4ED5B-6AA4-4216-8342-CA1C3A4A5AA5}" type="presOf" srcId="{0B4E122A-E2EB-4F40-8261-273EA5D28AF6}" destId="{6BD8E7DD-736A-4968-AB93-74489A0ED845}" srcOrd="0" destOrd="0" presId="urn:microsoft.com/office/officeart/2008/layout/HorizontalMultiLevelHierarchy"/>
    <dgm:cxn modelId="{58B808B4-1927-4425-A9F1-3C95C9571EC6}" srcId="{591A6546-3990-426F-A882-2685A58D7F18}" destId="{165FBCAF-D72E-4B76-86A3-B84B5D5EEF6F}" srcOrd="0" destOrd="0" parTransId="{71910CE6-80A7-4FB4-92A0-B2C6AD31FA14}" sibTransId="{D67B43D9-E7C9-459D-BC8C-C5E844F594C4}"/>
    <dgm:cxn modelId="{36DCAE01-ED3E-4102-9CDC-44DD786B6E5F}" type="presOf" srcId="{4A3DB325-D93D-4BBA-9D9A-CB3E28E25EE0}" destId="{0399C539-9468-4889-B94C-A6C4142DE880}" srcOrd="1" destOrd="0" presId="urn:microsoft.com/office/officeart/2008/layout/HorizontalMultiLevelHierarchy"/>
    <dgm:cxn modelId="{808D6DA3-70F6-46D8-B35B-B1547302232F}" type="presOf" srcId="{44DD6764-951D-44BD-8854-756AA9B6E080}" destId="{AC135A20-02E9-4676-8177-6206A84207DE}" srcOrd="1" destOrd="0" presId="urn:microsoft.com/office/officeart/2008/layout/HorizontalMultiLevelHierarchy"/>
    <dgm:cxn modelId="{869A67E1-53E5-46CB-A2BB-6C9302F3B2FA}" srcId="{165FBCAF-D72E-4B76-86A3-B84B5D5EEF6F}" destId="{BDFD95D4-AF86-44C2-8839-B14499E53367}" srcOrd="3" destOrd="0" parTransId="{117246EB-4ED3-4167-8EA5-32824D38EAA5}" sibTransId="{B2318660-F148-44CA-9090-B95891074E93}"/>
    <dgm:cxn modelId="{A22C213A-C65A-448E-B6B3-A4A90DC699A9}" type="presOf" srcId="{8424A6F8-0198-4D6F-AAC2-BA13830C6144}" destId="{60D18E92-8A7E-4E26-9C4F-3E19EEE91408}" srcOrd="1" destOrd="0" presId="urn:microsoft.com/office/officeart/2008/layout/HorizontalMultiLevelHierarchy"/>
    <dgm:cxn modelId="{F4A9EE41-3434-45DA-B4C2-1496E13138F9}" srcId="{165FBCAF-D72E-4B76-86A3-B84B5D5EEF6F}" destId="{0B4E122A-E2EB-4F40-8261-273EA5D28AF6}" srcOrd="6" destOrd="0" parTransId="{78BF2BA9-B2D2-4D9C-A7C6-4E0B0E275CF5}" sibTransId="{956F1ECF-5242-45ED-8D05-BD8DC0B9F942}"/>
    <dgm:cxn modelId="{03E28F22-F881-4BA1-857C-2292D5C49127}" type="presOf" srcId="{A1FE2D53-4E86-4F85-9574-4A316CF9B5A7}" destId="{6FD89854-2FCA-43E1-9EEB-F5F07DCE0F42}" srcOrd="0" destOrd="0" presId="urn:microsoft.com/office/officeart/2008/layout/HorizontalMultiLevelHierarchy"/>
    <dgm:cxn modelId="{E060C6DA-44ED-4BD1-9134-8C99CE8AB8E4}" type="presOf" srcId="{591A6546-3990-426F-A882-2685A58D7F18}" destId="{FEB13B1E-DD84-4A94-B619-209C070BAAD5}" srcOrd="0" destOrd="0" presId="urn:microsoft.com/office/officeart/2008/layout/HorizontalMultiLevelHierarchy"/>
    <dgm:cxn modelId="{60D80A12-089E-4EEA-B76E-861C17B00969}" srcId="{165FBCAF-D72E-4B76-86A3-B84B5D5EEF6F}" destId="{2C2C915D-8258-4BA0-BD68-A5873241D7DD}" srcOrd="0" destOrd="0" parTransId="{37768A73-4AD3-42E9-8193-AF4BD7ABA12F}" sibTransId="{2F5CD5ED-83AA-4B4A-B341-EEB93B6EFC0B}"/>
    <dgm:cxn modelId="{C316A852-1637-49A5-BC20-A8D506117500}" type="presOf" srcId="{8424A6F8-0198-4D6F-AAC2-BA13830C6144}" destId="{397814E4-03FD-40B4-B104-DE638D7D570F}" srcOrd="0" destOrd="0" presId="urn:microsoft.com/office/officeart/2008/layout/HorizontalMultiLevelHierarchy"/>
    <dgm:cxn modelId="{5BB8B25F-E79F-44A8-835C-E8BAD0AAB37F}" type="presOf" srcId="{9D1B70D9-E320-4761-935C-36ACDCC9BFFF}" destId="{1D690E95-1783-43BD-88E1-AE5DBC5F36DE}" srcOrd="0" destOrd="0" presId="urn:microsoft.com/office/officeart/2008/layout/HorizontalMultiLevelHierarchy"/>
    <dgm:cxn modelId="{5907EC68-5F99-4E40-AEA1-E3469409D6CC}" srcId="{165FBCAF-D72E-4B76-86A3-B84B5D5EEF6F}" destId="{E70851A5-3E8E-4924-90E5-CECCD6507DC3}" srcOrd="1" destOrd="0" parTransId="{4A3DB325-D93D-4BBA-9D9A-CB3E28E25EE0}" sibTransId="{031DB5EC-A5CE-4B72-A58D-05495EA9E488}"/>
    <dgm:cxn modelId="{96C9F1B8-C3AA-4B6E-883C-23FC32A548A0}" type="presOf" srcId="{4A3DB325-D93D-4BBA-9D9A-CB3E28E25EE0}" destId="{D39C59BD-12BA-4CB0-BBBA-415E063C6D42}" srcOrd="0" destOrd="0" presId="urn:microsoft.com/office/officeart/2008/layout/HorizontalMultiLevelHierarchy"/>
    <dgm:cxn modelId="{68F00EC7-F8A5-48C5-B42D-17D9B0F61F1C}" type="presOf" srcId="{A1FE2D53-4E86-4F85-9574-4A316CF9B5A7}" destId="{09B4E7A8-597D-4A02-8C8D-4313BEB3A1CB}" srcOrd="1" destOrd="0" presId="urn:microsoft.com/office/officeart/2008/layout/HorizontalMultiLevelHierarchy"/>
    <dgm:cxn modelId="{6A06185E-1181-44F5-B448-D057F15BFBD4}" type="presOf" srcId="{40BA5421-B00E-4C8F-848D-44A0DBEF5E22}" destId="{5778FCD5-6F4C-4EC3-845B-4E1545E08E00}" srcOrd="0" destOrd="0" presId="urn:microsoft.com/office/officeart/2008/layout/HorizontalMultiLevelHierarchy"/>
    <dgm:cxn modelId="{ED51778A-E880-4885-945C-90445439CAA9}" srcId="{165FBCAF-D72E-4B76-86A3-B84B5D5EEF6F}" destId="{40BA5421-B00E-4C8F-848D-44A0DBEF5E22}" srcOrd="4" destOrd="0" parTransId="{65EF6BD9-BB1D-4235-92CD-7B66F012349B}" sibTransId="{5C843C50-F68C-4E99-B01F-DCBCB6C77D7D}"/>
    <dgm:cxn modelId="{762C364D-FF11-4753-AE36-BACBA80CE677}" srcId="{165FBCAF-D72E-4B76-86A3-B84B5D5EEF6F}" destId="{096E5B4D-2B84-4A49-B8CA-874022C49A79}" srcOrd="7" destOrd="0" parTransId="{A1FE2D53-4E86-4F85-9574-4A316CF9B5A7}" sibTransId="{5E039903-622F-4392-9013-CA70A4C52B87}"/>
    <dgm:cxn modelId="{CAC60C5D-4F18-48C4-AF98-BB3077791BF8}" type="presOf" srcId="{165FBCAF-D72E-4B76-86A3-B84B5D5EEF6F}" destId="{4FA88C79-BBD3-4AE5-8CC3-13D0CB8A820C}" srcOrd="0" destOrd="0" presId="urn:microsoft.com/office/officeart/2008/layout/HorizontalMultiLevelHierarchy"/>
    <dgm:cxn modelId="{69303BEF-E695-41A6-B9AF-78AEF38B3437}" type="presOf" srcId="{BDFD95D4-AF86-44C2-8839-B14499E53367}" destId="{070136A9-1949-4267-8B0E-9416900B681C}" srcOrd="0" destOrd="0" presId="urn:microsoft.com/office/officeart/2008/layout/HorizontalMultiLevelHierarchy"/>
    <dgm:cxn modelId="{4049F63C-6E2C-4CC6-820B-C75AC816F4F6}" type="presOf" srcId="{65EF6BD9-BB1D-4235-92CD-7B66F012349B}" destId="{5722AF53-D7B4-44B5-8463-6902D237E050}" srcOrd="1" destOrd="0" presId="urn:microsoft.com/office/officeart/2008/layout/HorizontalMultiLevelHierarchy"/>
    <dgm:cxn modelId="{F59A0BD9-525B-42A7-93AC-CF265396AF07}" type="presOf" srcId="{E70851A5-3E8E-4924-90E5-CECCD6507DC3}" destId="{2CEC9624-9308-4118-A822-386DAA08FF30}" srcOrd="0" destOrd="0" presId="urn:microsoft.com/office/officeart/2008/layout/HorizontalMultiLevelHierarchy"/>
    <dgm:cxn modelId="{B5269178-7DD0-46E5-9062-6C24D468292F}" srcId="{165FBCAF-D72E-4B76-86A3-B84B5D5EEF6F}" destId="{9D1B70D9-E320-4761-935C-36ACDCC9BFFF}" srcOrd="2" destOrd="0" parTransId="{44DD6764-951D-44BD-8854-756AA9B6E080}" sibTransId="{4DD70216-087F-4014-ABE9-970C9B919B12}"/>
    <dgm:cxn modelId="{7006BAD2-9E11-4146-A55B-A89DA25F716E}" type="presOf" srcId="{096E5B4D-2B84-4A49-B8CA-874022C49A79}" destId="{72F7F05B-FA67-4526-A021-A13022CD1481}" srcOrd="0" destOrd="0" presId="urn:microsoft.com/office/officeart/2008/layout/HorizontalMultiLevelHierarchy"/>
    <dgm:cxn modelId="{FE4B17DB-3193-48C7-B977-107BDCF1EF37}" type="presOf" srcId="{65EF6BD9-BB1D-4235-92CD-7B66F012349B}" destId="{774E4272-74D3-42DA-B28C-B625429688D5}" srcOrd="0" destOrd="0" presId="urn:microsoft.com/office/officeart/2008/layout/HorizontalMultiLevelHierarchy"/>
    <dgm:cxn modelId="{AE48CB51-42AB-41D8-B33E-F7964250AA75}" type="presOf" srcId="{117246EB-4ED3-4167-8EA5-32824D38EAA5}" destId="{B0F888B9-0827-4F30-ADC6-C9D244F5876B}" srcOrd="1" destOrd="0" presId="urn:microsoft.com/office/officeart/2008/layout/HorizontalMultiLevelHierarchy"/>
    <dgm:cxn modelId="{5F5A4C91-B7B3-4BB1-9B73-AFE3661F6DC6}" type="presOf" srcId="{2335115A-65EC-4FE2-9640-0FDE4F45A1AA}" destId="{34F2427B-0010-4B08-936D-AA9682F53BCE}" srcOrd="0" destOrd="0" presId="urn:microsoft.com/office/officeart/2008/layout/HorizontalMultiLevelHierarchy"/>
    <dgm:cxn modelId="{31DEE47A-BDBA-4CCB-8530-4DD1BCFE59D1}" type="presParOf" srcId="{FEB13B1E-DD84-4A94-B619-209C070BAAD5}" destId="{5596E6B3-35CD-4084-8D0D-58F672E26157}" srcOrd="0" destOrd="0" presId="urn:microsoft.com/office/officeart/2008/layout/HorizontalMultiLevelHierarchy"/>
    <dgm:cxn modelId="{FF0D7253-3BB5-4F00-9C67-80CC462CB75B}" type="presParOf" srcId="{5596E6B3-35CD-4084-8D0D-58F672E26157}" destId="{4FA88C79-BBD3-4AE5-8CC3-13D0CB8A820C}" srcOrd="0" destOrd="0" presId="urn:microsoft.com/office/officeart/2008/layout/HorizontalMultiLevelHierarchy"/>
    <dgm:cxn modelId="{5A705681-956B-4DAC-AF4E-B960D96D3D25}" type="presParOf" srcId="{5596E6B3-35CD-4084-8D0D-58F672E26157}" destId="{D9F727A4-CAD5-4941-B252-ABCC1A95A1BA}" srcOrd="1" destOrd="0" presId="urn:microsoft.com/office/officeart/2008/layout/HorizontalMultiLevelHierarchy"/>
    <dgm:cxn modelId="{8EC80B4B-DDEB-41BA-B114-AA46E893D1E6}" type="presParOf" srcId="{D9F727A4-CAD5-4941-B252-ABCC1A95A1BA}" destId="{A8FAD85E-33FB-4F25-949A-696478D84CB8}" srcOrd="0" destOrd="0" presId="urn:microsoft.com/office/officeart/2008/layout/HorizontalMultiLevelHierarchy"/>
    <dgm:cxn modelId="{3EA485E8-9AAA-4EF4-82A2-23B6CC1EDCFD}" type="presParOf" srcId="{A8FAD85E-33FB-4F25-949A-696478D84CB8}" destId="{18BDCB43-A22B-4462-BBE4-BB6CA3A587D9}" srcOrd="0" destOrd="0" presId="urn:microsoft.com/office/officeart/2008/layout/HorizontalMultiLevelHierarchy"/>
    <dgm:cxn modelId="{50937E6E-317C-4EE4-A577-65EA2A8FC715}" type="presParOf" srcId="{D9F727A4-CAD5-4941-B252-ABCC1A95A1BA}" destId="{6F1E430C-AE19-4673-8B21-2DAA6322F335}" srcOrd="1" destOrd="0" presId="urn:microsoft.com/office/officeart/2008/layout/HorizontalMultiLevelHierarchy"/>
    <dgm:cxn modelId="{6E84B883-6B14-48F5-BE74-ADF00E73F14F}" type="presParOf" srcId="{6F1E430C-AE19-4673-8B21-2DAA6322F335}" destId="{1023D05B-34A1-406C-A286-5819DBA2A8C4}" srcOrd="0" destOrd="0" presId="urn:microsoft.com/office/officeart/2008/layout/HorizontalMultiLevelHierarchy"/>
    <dgm:cxn modelId="{877BD0C3-86B7-40E3-A7BC-EBE26A75D415}" type="presParOf" srcId="{6F1E430C-AE19-4673-8B21-2DAA6322F335}" destId="{5A31B337-CD77-44A1-8C16-C7D1443298F4}" srcOrd="1" destOrd="0" presId="urn:microsoft.com/office/officeart/2008/layout/HorizontalMultiLevelHierarchy"/>
    <dgm:cxn modelId="{9770E062-EEAE-4AD5-89AF-54CB7545A7DA}" type="presParOf" srcId="{D9F727A4-CAD5-4941-B252-ABCC1A95A1BA}" destId="{D39C59BD-12BA-4CB0-BBBA-415E063C6D42}" srcOrd="2" destOrd="0" presId="urn:microsoft.com/office/officeart/2008/layout/HorizontalMultiLevelHierarchy"/>
    <dgm:cxn modelId="{0F0A1FAF-40BF-4D08-BF13-B2BE837D9D1C}" type="presParOf" srcId="{D39C59BD-12BA-4CB0-BBBA-415E063C6D42}" destId="{0399C539-9468-4889-B94C-A6C4142DE880}" srcOrd="0" destOrd="0" presId="urn:microsoft.com/office/officeart/2008/layout/HorizontalMultiLevelHierarchy"/>
    <dgm:cxn modelId="{0E52411E-A4B7-4EEE-8F29-55E94A8D6F17}" type="presParOf" srcId="{D9F727A4-CAD5-4941-B252-ABCC1A95A1BA}" destId="{D1167F82-48C3-4069-81D9-4109549B60C7}" srcOrd="3" destOrd="0" presId="urn:microsoft.com/office/officeart/2008/layout/HorizontalMultiLevelHierarchy"/>
    <dgm:cxn modelId="{D5CBB4D4-FAF4-4258-A4F5-306E337FC6D9}" type="presParOf" srcId="{D1167F82-48C3-4069-81D9-4109549B60C7}" destId="{2CEC9624-9308-4118-A822-386DAA08FF30}" srcOrd="0" destOrd="0" presId="urn:microsoft.com/office/officeart/2008/layout/HorizontalMultiLevelHierarchy"/>
    <dgm:cxn modelId="{DD783EF6-3FAC-480F-9FCD-8A3674F9B6DE}" type="presParOf" srcId="{D1167F82-48C3-4069-81D9-4109549B60C7}" destId="{385FA7A4-CCB2-4C79-BF23-93DB0FF4921B}" srcOrd="1" destOrd="0" presId="urn:microsoft.com/office/officeart/2008/layout/HorizontalMultiLevelHierarchy"/>
    <dgm:cxn modelId="{57F88A11-04E7-4A82-A565-FB6E22D9AC5C}" type="presParOf" srcId="{D9F727A4-CAD5-4941-B252-ABCC1A95A1BA}" destId="{C59BC260-19CF-43C4-9930-257419C639F2}" srcOrd="4" destOrd="0" presId="urn:microsoft.com/office/officeart/2008/layout/HorizontalMultiLevelHierarchy"/>
    <dgm:cxn modelId="{B1975BB8-367B-446B-8383-EB64B73C4A84}" type="presParOf" srcId="{C59BC260-19CF-43C4-9930-257419C639F2}" destId="{AC135A20-02E9-4676-8177-6206A84207DE}" srcOrd="0" destOrd="0" presId="urn:microsoft.com/office/officeart/2008/layout/HorizontalMultiLevelHierarchy"/>
    <dgm:cxn modelId="{BA498B62-A105-49C9-A40E-DF179FD2646F}" type="presParOf" srcId="{D9F727A4-CAD5-4941-B252-ABCC1A95A1BA}" destId="{A90F8577-F8FA-4D82-861A-E638C976E74C}" srcOrd="5" destOrd="0" presId="urn:microsoft.com/office/officeart/2008/layout/HorizontalMultiLevelHierarchy"/>
    <dgm:cxn modelId="{CF469ED4-3DC9-4F7B-A034-5A8A5798E4C9}" type="presParOf" srcId="{A90F8577-F8FA-4D82-861A-E638C976E74C}" destId="{1D690E95-1783-43BD-88E1-AE5DBC5F36DE}" srcOrd="0" destOrd="0" presId="urn:microsoft.com/office/officeart/2008/layout/HorizontalMultiLevelHierarchy"/>
    <dgm:cxn modelId="{11EEDB69-CDFC-431A-AC2D-35905F123F6E}" type="presParOf" srcId="{A90F8577-F8FA-4D82-861A-E638C976E74C}" destId="{D8F3B583-D5C8-4438-982B-2CC43453C944}" srcOrd="1" destOrd="0" presId="urn:microsoft.com/office/officeart/2008/layout/HorizontalMultiLevelHierarchy"/>
    <dgm:cxn modelId="{A1EE8BED-DC25-441B-867D-249F96F40C8D}" type="presParOf" srcId="{D9F727A4-CAD5-4941-B252-ABCC1A95A1BA}" destId="{99E7ED10-3D59-48B3-BF51-51A52C4B1074}" srcOrd="6" destOrd="0" presId="urn:microsoft.com/office/officeart/2008/layout/HorizontalMultiLevelHierarchy"/>
    <dgm:cxn modelId="{AD468207-6985-4D8F-AA33-3676319DC716}" type="presParOf" srcId="{99E7ED10-3D59-48B3-BF51-51A52C4B1074}" destId="{B0F888B9-0827-4F30-ADC6-C9D244F5876B}" srcOrd="0" destOrd="0" presId="urn:microsoft.com/office/officeart/2008/layout/HorizontalMultiLevelHierarchy"/>
    <dgm:cxn modelId="{9EF85287-D724-4E6C-A60A-BE6CDDF60484}" type="presParOf" srcId="{D9F727A4-CAD5-4941-B252-ABCC1A95A1BA}" destId="{2171A439-189E-49D0-8C00-E589D97593DF}" srcOrd="7" destOrd="0" presId="urn:microsoft.com/office/officeart/2008/layout/HorizontalMultiLevelHierarchy"/>
    <dgm:cxn modelId="{39825A99-D48C-4769-82E1-5EF77AA52DB0}" type="presParOf" srcId="{2171A439-189E-49D0-8C00-E589D97593DF}" destId="{070136A9-1949-4267-8B0E-9416900B681C}" srcOrd="0" destOrd="0" presId="urn:microsoft.com/office/officeart/2008/layout/HorizontalMultiLevelHierarchy"/>
    <dgm:cxn modelId="{BF938E75-73CD-4A38-9DD9-6D3D680F4ABA}" type="presParOf" srcId="{2171A439-189E-49D0-8C00-E589D97593DF}" destId="{32AB50FF-AA47-47D5-9248-D9CC5B89B70F}" srcOrd="1" destOrd="0" presId="urn:microsoft.com/office/officeart/2008/layout/HorizontalMultiLevelHierarchy"/>
    <dgm:cxn modelId="{F12ED0F8-6422-4291-BCBE-1CD40AC18A4F}" type="presParOf" srcId="{D9F727A4-CAD5-4941-B252-ABCC1A95A1BA}" destId="{774E4272-74D3-42DA-B28C-B625429688D5}" srcOrd="8" destOrd="0" presId="urn:microsoft.com/office/officeart/2008/layout/HorizontalMultiLevelHierarchy"/>
    <dgm:cxn modelId="{1DEB4765-E7DC-4567-8557-72102109A937}" type="presParOf" srcId="{774E4272-74D3-42DA-B28C-B625429688D5}" destId="{5722AF53-D7B4-44B5-8463-6902D237E050}" srcOrd="0" destOrd="0" presId="urn:microsoft.com/office/officeart/2008/layout/HorizontalMultiLevelHierarchy"/>
    <dgm:cxn modelId="{3347DA1E-56C4-4A29-98F3-C5BDFB31D526}" type="presParOf" srcId="{D9F727A4-CAD5-4941-B252-ABCC1A95A1BA}" destId="{C421D7EE-EB06-41AF-9D4E-B15D590D8A04}" srcOrd="9" destOrd="0" presId="urn:microsoft.com/office/officeart/2008/layout/HorizontalMultiLevelHierarchy"/>
    <dgm:cxn modelId="{4BF4BFDA-C9DC-4A93-94F7-CD53C08644CF}" type="presParOf" srcId="{C421D7EE-EB06-41AF-9D4E-B15D590D8A04}" destId="{5778FCD5-6F4C-4EC3-845B-4E1545E08E00}" srcOrd="0" destOrd="0" presId="urn:microsoft.com/office/officeart/2008/layout/HorizontalMultiLevelHierarchy"/>
    <dgm:cxn modelId="{888468C7-36A8-417D-A12E-12E28B5B9411}" type="presParOf" srcId="{C421D7EE-EB06-41AF-9D4E-B15D590D8A04}" destId="{32113482-7026-49F7-A07D-9578BE5E6333}" srcOrd="1" destOrd="0" presId="urn:microsoft.com/office/officeart/2008/layout/HorizontalMultiLevelHierarchy"/>
    <dgm:cxn modelId="{7791AF05-BBFD-45DE-B1B6-97898B8FB89C}" type="presParOf" srcId="{D9F727A4-CAD5-4941-B252-ABCC1A95A1BA}" destId="{397814E4-03FD-40B4-B104-DE638D7D570F}" srcOrd="10" destOrd="0" presId="urn:microsoft.com/office/officeart/2008/layout/HorizontalMultiLevelHierarchy"/>
    <dgm:cxn modelId="{64A9B32A-4626-418D-BAEA-DE8F06F2A15B}" type="presParOf" srcId="{397814E4-03FD-40B4-B104-DE638D7D570F}" destId="{60D18E92-8A7E-4E26-9C4F-3E19EEE91408}" srcOrd="0" destOrd="0" presId="urn:microsoft.com/office/officeart/2008/layout/HorizontalMultiLevelHierarchy"/>
    <dgm:cxn modelId="{934ED86E-D420-4711-B8FF-1D89500D0A40}" type="presParOf" srcId="{D9F727A4-CAD5-4941-B252-ABCC1A95A1BA}" destId="{DD60B1E5-AFAE-40B5-99DE-4AE07B1AA2D6}" srcOrd="11" destOrd="0" presId="urn:microsoft.com/office/officeart/2008/layout/HorizontalMultiLevelHierarchy"/>
    <dgm:cxn modelId="{2238A63D-923B-443E-8442-0F48E202C0B6}" type="presParOf" srcId="{DD60B1E5-AFAE-40B5-99DE-4AE07B1AA2D6}" destId="{34F2427B-0010-4B08-936D-AA9682F53BCE}" srcOrd="0" destOrd="0" presId="urn:microsoft.com/office/officeart/2008/layout/HorizontalMultiLevelHierarchy"/>
    <dgm:cxn modelId="{E97BC429-A0CA-4D44-9114-3F53D6D498C1}" type="presParOf" srcId="{DD60B1E5-AFAE-40B5-99DE-4AE07B1AA2D6}" destId="{BE4CCCE7-4DB2-4260-BB4F-A497BE789264}" srcOrd="1" destOrd="0" presId="urn:microsoft.com/office/officeart/2008/layout/HorizontalMultiLevelHierarchy"/>
    <dgm:cxn modelId="{0A33CDF9-FA07-4B99-94DF-1C9B01E9EC5E}" type="presParOf" srcId="{D9F727A4-CAD5-4941-B252-ABCC1A95A1BA}" destId="{AADE393A-C426-47EF-BA95-C843A01A8B5C}" srcOrd="12" destOrd="0" presId="urn:microsoft.com/office/officeart/2008/layout/HorizontalMultiLevelHierarchy"/>
    <dgm:cxn modelId="{D8B11C9B-7647-4FF9-ACFC-97B1070CD193}" type="presParOf" srcId="{AADE393A-C426-47EF-BA95-C843A01A8B5C}" destId="{182CE6AB-A9EC-49B9-9CF3-6778FB7168C2}" srcOrd="0" destOrd="0" presId="urn:microsoft.com/office/officeart/2008/layout/HorizontalMultiLevelHierarchy"/>
    <dgm:cxn modelId="{6B35ADC1-97CD-42D9-A2BA-76F00AC96EB2}" type="presParOf" srcId="{D9F727A4-CAD5-4941-B252-ABCC1A95A1BA}" destId="{1B7D034A-CF10-4E3B-BF33-34520F7ECA7F}" srcOrd="13" destOrd="0" presId="urn:microsoft.com/office/officeart/2008/layout/HorizontalMultiLevelHierarchy"/>
    <dgm:cxn modelId="{2A28F365-E143-46F4-ACD0-7963B25B7F92}" type="presParOf" srcId="{1B7D034A-CF10-4E3B-BF33-34520F7ECA7F}" destId="{6BD8E7DD-736A-4968-AB93-74489A0ED845}" srcOrd="0" destOrd="0" presId="urn:microsoft.com/office/officeart/2008/layout/HorizontalMultiLevelHierarchy"/>
    <dgm:cxn modelId="{ED4EBF19-B5CC-4CA6-A1B2-32F480F43C4E}" type="presParOf" srcId="{1B7D034A-CF10-4E3B-BF33-34520F7ECA7F}" destId="{64355155-4B21-45AE-964A-0A38094D59C6}" srcOrd="1" destOrd="0" presId="urn:microsoft.com/office/officeart/2008/layout/HorizontalMultiLevelHierarchy"/>
    <dgm:cxn modelId="{99025076-AD0E-44E9-8894-A71D0E12AB60}" type="presParOf" srcId="{D9F727A4-CAD5-4941-B252-ABCC1A95A1BA}" destId="{6FD89854-2FCA-43E1-9EEB-F5F07DCE0F42}" srcOrd="14" destOrd="0" presId="urn:microsoft.com/office/officeart/2008/layout/HorizontalMultiLevelHierarchy"/>
    <dgm:cxn modelId="{27AC8191-2082-41BF-A817-588812279B96}" type="presParOf" srcId="{6FD89854-2FCA-43E1-9EEB-F5F07DCE0F42}" destId="{09B4E7A8-597D-4A02-8C8D-4313BEB3A1CB}" srcOrd="0" destOrd="0" presId="urn:microsoft.com/office/officeart/2008/layout/HorizontalMultiLevelHierarchy"/>
    <dgm:cxn modelId="{641D899A-0500-4C5F-81F6-7D481906C266}" type="presParOf" srcId="{D9F727A4-CAD5-4941-B252-ABCC1A95A1BA}" destId="{BC18E4F5-6EA7-4DB5-A458-FDDF9A2AB8DE}" srcOrd="15" destOrd="0" presId="urn:microsoft.com/office/officeart/2008/layout/HorizontalMultiLevelHierarchy"/>
    <dgm:cxn modelId="{60AA5C65-A79E-4E24-A56E-EFDED7B7FD8D}" type="presParOf" srcId="{BC18E4F5-6EA7-4DB5-A458-FDDF9A2AB8DE}" destId="{72F7F05B-FA67-4526-A021-A13022CD1481}" srcOrd="0" destOrd="0" presId="urn:microsoft.com/office/officeart/2008/layout/HorizontalMultiLevelHierarchy"/>
    <dgm:cxn modelId="{803FE175-1ECA-43CC-AFC5-D476924EFF74}" type="presParOf" srcId="{BC18E4F5-6EA7-4DB5-A458-FDDF9A2AB8DE}" destId="{8EB21B9A-9466-46E8-A46F-2A3256CAEC04}" srcOrd="1" destOrd="0" presId="urn:microsoft.com/office/officeart/2008/layout/HorizontalMultiLevelHierarchy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91A6546-3990-426F-A882-2685A58D7F18}" type="doc">
      <dgm:prSet loTypeId="urn:microsoft.com/office/officeart/2008/layout/HorizontalMultiLevelHierarchy" loCatId="hierarchy" qsTypeId="urn:microsoft.com/office/officeart/2005/8/quickstyle/simple5" qsCatId="simple" csTypeId="urn:microsoft.com/office/officeart/2005/8/colors/accent1_4" csCatId="accent1" phldr="1"/>
      <dgm:spPr/>
      <dgm:t>
        <a:bodyPr/>
        <a:lstStyle/>
        <a:p>
          <a:endParaRPr lang="zh-TW" altLang="en-US"/>
        </a:p>
      </dgm:t>
    </dgm:pt>
    <dgm:pt modelId="{2C2C915D-8258-4BA0-BD68-A5873241D7DD}">
      <dgm:prSet phldrT="[文字]" custT="1"/>
      <dgm:spPr>
        <a:effectLst>
          <a:glow rad="228600">
            <a:schemeClr val="accent6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視覺和顏色（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Vision and Color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37768A73-4AD3-42E9-8193-AF4BD7ABA12F}" type="parTrans" cxnId="{60D80A12-089E-4EEA-B76E-861C17B00969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2F5CD5ED-83AA-4B4A-B341-EEB93B6EFC0B}" type="sibTrans" cxnId="{60D80A12-089E-4EEA-B76E-861C17B00969}">
      <dgm:prSet/>
      <dgm:spPr/>
      <dgm:t>
        <a:bodyPr/>
        <a:lstStyle/>
        <a:p>
          <a:endParaRPr lang="zh-TW" altLang="en-US"/>
        </a:p>
      </dgm:t>
    </dgm:pt>
    <dgm:pt modelId="{E70851A5-3E8E-4924-90E5-CECCD6507DC3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光與輻射的測量（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Measurement of Light and Radiation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A3DB325-D93D-4BBA-9D9A-CB3E28E25EE0}" type="parTrans" cxnId="{5907EC68-5F99-4E40-AEA1-E3469409D6CC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031DB5EC-A5CE-4B72-A58D-05495EA9E488}" type="sibTrans" cxnId="{5907EC68-5F99-4E40-AEA1-E3469409D6CC}">
      <dgm:prSet/>
      <dgm:spPr/>
      <dgm:t>
        <a:bodyPr/>
        <a:lstStyle/>
        <a:p>
          <a:endParaRPr lang="zh-TW" altLang="en-US"/>
        </a:p>
      </dgm:t>
    </dgm:pt>
    <dgm:pt modelId="{9D1B70D9-E320-4761-935C-36ACDCC9BFFF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室內環境與照明設計（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Interior Environment and Lighting Design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44DD6764-951D-44BD-8854-756AA9B6E080}" type="parTrans" cxnId="{B5269178-7DD0-46E5-9062-6C24D468292F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4DD70216-087F-4014-ABE9-970C9B919B12}" type="sibTrans" cxnId="{B5269178-7DD0-46E5-9062-6C24D468292F}">
      <dgm:prSet/>
      <dgm:spPr/>
      <dgm:t>
        <a:bodyPr/>
        <a:lstStyle/>
        <a:p>
          <a:endParaRPr lang="zh-TW" altLang="en-US"/>
        </a:p>
      </dgm:t>
    </dgm:pt>
    <dgm:pt modelId="{096E5B4D-2B84-4A49-B8CA-874022C49A79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影像技術（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Image Technology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A1FE2D53-4E86-4F85-9574-4A316CF9B5A7}" type="parTrans" cxnId="{762C364D-FF11-4753-AE36-BACBA80CE677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5E039903-622F-4392-9013-CA70A4C52B87}" type="sibTrans" cxnId="{762C364D-FF11-4753-AE36-BACBA80CE677}">
      <dgm:prSet/>
      <dgm:spPr/>
      <dgm:t>
        <a:bodyPr/>
        <a:lstStyle/>
        <a:p>
          <a:endParaRPr lang="zh-TW" altLang="en-US"/>
        </a:p>
      </dgm:t>
    </dgm:pt>
    <dgm:pt modelId="{BDFD95D4-AF86-44C2-8839-B14499E53367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交通照明與信號（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Lighting and </a:t>
          </a:r>
          <a:r>
            <a:rPr lang="en-US" sz="1200" b="1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Signalling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for Transport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117246EB-4ED3-4167-8EA5-32824D38EAA5}" type="parTrans" cxnId="{869A67E1-53E5-46CB-A2BB-6C9302F3B2FA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B2318660-F148-44CA-9090-B95891074E93}" type="sibTrans" cxnId="{869A67E1-53E5-46CB-A2BB-6C9302F3B2FA}">
      <dgm:prSet/>
      <dgm:spPr/>
      <dgm:t>
        <a:bodyPr/>
        <a:lstStyle/>
        <a:p>
          <a:endParaRPr lang="zh-TW" altLang="en-US"/>
        </a:p>
      </dgm:t>
    </dgm:pt>
    <dgm:pt modelId="{40BA5421-B00E-4C8F-848D-44A0DBEF5E22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戶外照明與其它應用（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Exterior Lighting and Other Applications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65EF6BD9-BB1D-4235-92CD-7B66F012349B}" type="parTrans" cxnId="{ED51778A-E880-4885-945C-90445439CAA9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5C843C50-F68C-4E99-B01F-DCBCB6C77D7D}" type="sibTrans" cxnId="{ED51778A-E880-4885-945C-90445439CAA9}">
      <dgm:prSet/>
      <dgm:spPr/>
      <dgm:t>
        <a:bodyPr/>
        <a:lstStyle/>
        <a:p>
          <a:endParaRPr lang="zh-TW" altLang="en-US"/>
        </a:p>
      </dgm:t>
    </dgm:pt>
    <dgm:pt modelId="{2335115A-65EC-4FE2-9640-0FDE4F45A1AA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光生物與光化學（</a:t>
          </a:r>
          <a:r>
            <a:rPr lang="en-US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Photobiology and Photochemistry</a:t>
          </a:r>
          <a:r>
            <a:rPr lang="zh-TW" sz="1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8424A6F8-0198-4D6F-AAC2-BA13830C6144}" type="parTrans" cxnId="{4113414E-93EB-4E6E-A71B-74F055F6AA23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7E0840ED-27A7-4CFC-B4D1-55CD6FC63688}" type="sibTrans" cxnId="{4113414E-93EB-4E6E-A71B-74F055F6AA23}">
      <dgm:prSet/>
      <dgm:spPr/>
      <dgm:t>
        <a:bodyPr/>
        <a:lstStyle/>
        <a:p>
          <a:endParaRPr lang="zh-TW" altLang="en-US"/>
        </a:p>
      </dgm:t>
    </dgm:pt>
    <dgm:pt modelId="{0B4E122A-E2EB-4F40-8261-273EA5D28AF6}">
      <dgm:prSet phldrT="[文字]" custT="1"/>
      <dgm:spPr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gm:spPr>
      <dgm:t>
        <a:bodyPr/>
        <a:lstStyle/>
        <a:p>
          <a:r>
            <a:rPr lang="zh-TW" sz="1200" b="1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一般照明領域（</a:t>
          </a:r>
          <a:r>
            <a:rPr lang="en-US" sz="1200" b="1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General Aspects of Lighting</a:t>
          </a:r>
          <a:r>
            <a:rPr lang="zh-TW" sz="1200" b="1" strike="noStrike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en-US" altLang="zh-TW" sz="1200" b="1" strike="noStrike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78BF2BA9-B2D2-4D9C-A7C6-4E0B0E275CF5}" type="parTrans" cxnId="{F4A9EE41-3434-45DA-B4C2-1496E13138F9}">
      <dgm:prSet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956F1ECF-5242-45ED-8D05-BD8DC0B9F942}" type="sibTrans" cxnId="{F4A9EE41-3434-45DA-B4C2-1496E13138F9}">
      <dgm:prSet/>
      <dgm:spPr/>
      <dgm:t>
        <a:bodyPr/>
        <a:lstStyle/>
        <a:p>
          <a:endParaRPr lang="zh-TW" altLang="en-US"/>
        </a:p>
      </dgm:t>
    </dgm:pt>
    <dgm:pt modelId="{165FBCAF-D72E-4B76-86A3-B84B5D5EEF6F}">
      <dgm:prSet phldrT="[文字]"/>
      <dgm:spPr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effectLst>
          <a:reflection blurRad="6350" stA="50000" endA="300" endPos="55000" dir="5400000" sy="-100000" algn="bl" rotWithShape="0"/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152400" h="50800" prst="softRound"/>
        </a:sp3d>
      </dgm:spPr>
      <dgm:t>
        <a:bodyPr/>
        <a:lstStyle/>
        <a:p>
          <a:endParaRPr lang="zh-TW" altLang="en-US" dirty="0"/>
        </a:p>
      </dgm:t>
    </dgm:pt>
    <dgm:pt modelId="{71910CE6-80A7-4FB4-92A0-B2C6AD31FA14}" type="parTrans" cxnId="{58B808B4-1927-4425-A9F1-3C95C9571EC6}">
      <dgm:prSet/>
      <dgm:spPr/>
      <dgm:t>
        <a:bodyPr/>
        <a:lstStyle/>
        <a:p>
          <a:endParaRPr lang="zh-TW" altLang="en-US"/>
        </a:p>
      </dgm:t>
    </dgm:pt>
    <dgm:pt modelId="{D67B43D9-E7C9-459D-BC8C-C5E844F594C4}" type="sibTrans" cxnId="{58B808B4-1927-4425-A9F1-3C95C9571EC6}">
      <dgm:prSet/>
      <dgm:spPr/>
      <dgm:t>
        <a:bodyPr/>
        <a:lstStyle/>
        <a:p>
          <a:endParaRPr lang="zh-TW" altLang="en-US"/>
        </a:p>
      </dgm:t>
    </dgm:pt>
    <dgm:pt modelId="{FEB13B1E-DD84-4A94-B619-209C070BAAD5}" type="pres">
      <dgm:prSet presAssocID="{591A6546-3990-426F-A882-2685A58D7F18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596E6B3-35CD-4084-8D0D-58F672E26157}" type="pres">
      <dgm:prSet presAssocID="{165FBCAF-D72E-4B76-86A3-B84B5D5EEF6F}" presName="root1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4FA88C79-BBD3-4AE5-8CC3-13D0CB8A820C}" type="pres">
      <dgm:prSet presAssocID="{165FBCAF-D72E-4B76-86A3-B84B5D5EEF6F}" presName="LevelOneTextNode" presStyleLbl="node0" presStyleIdx="0" presStyleCnt="1" custScaleX="624023" custScaleY="27563" custLinFactNeighborX="-1819" custLinFactNeighborY="584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9F727A4-CAD5-4941-B252-ABCC1A95A1BA}" type="pres">
      <dgm:prSet presAssocID="{165FBCAF-D72E-4B76-86A3-B84B5D5EEF6F}" presName="level2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A8FAD85E-33FB-4F25-949A-696478D84CB8}" type="pres">
      <dgm:prSet presAssocID="{37768A73-4AD3-42E9-8193-AF4BD7ABA12F}" presName="conn2-1" presStyleLbl="parChTrans1D2" presStyleIdx="0" presStyleCnt="8"/>
      <dgm:spPr/>
      <dgm:t>
        <a:bodyPr/>
        <a:lstStyle/>
        <a:p>
          <a:endParaRPr lang="zh-TW" altLang="en-US"/>
        </a:p>
      </dgm:t>
    </dgm:pt>
    <dgm:pt modelId="{18BDCB43-A22B-4462-BBE4-BB6CA3A587D9}" type="pres">
      <dgm:prSet presAssocID="{37768A73-4AD3-42E9-8193-AF4BD7ABA12F}" presName="connTx" presStyleLbl="parChTrans1D2" presStyleIdx="0" presStyleCnt="8"/>
      <dgm:spPr/>
      <dgm:t>
        <a:bodyPr/>
        <a:lstStyle/>
        <a:p>
          <a:endParaRPr lang="zh-TW" altLang="en-US"/>
        </a:p>
      </dgm:t>
    </dgm:pt>
    <dgm:pt modelId="{6F1E430C-AE19-4673-8B21-2DAA6322F335}" type="pres">
      <dgm:prSet presAssocID="{2C2C915D-8258-4BA0-BD68-A5873241D7DD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1023D05B-34A1-406C-A286-5819DBA2A8C4}" type="pres">
      <dgm:prSet presAssocID="{2C2C915D-8258-4BA0-BD68-A5873241D7DD}" presName="LevelTwoTextNode" presStyleLbl="node2" presStyleIdx="0" presStyleCnt="8" custScaleX="207430" custScaleY="11665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5A31B337-CD77-44A1-8C16-C7D1443298F4}" type="pres">
      <dgm:prSet presAssocID="{2C2C915D-8258-4BA0-BD68-A5873241D7DD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D39C59BD-12BA-4CB0-BBBA-415E063C6D42}" type="pres">
      <dgm:prSet presAssocID="{4A3DB325-D93D-4BBA-9D9A-CB3E28E25EE0}" presName="conn2-1" presStyleLbl="parChTrans1D2" presStyleIdx="1" presStyleCnt="8"/>
      <dgm:spPr/>
      <dgm:t>
        <a:bodyPr/>
        <a:lstStyle/>
        <a:p>
          <a:endParaRPr lang="zh-TW" altLang="en-US"/>
        </a:p>
      </dgm:t>
    </dgm:pt>
    <dgm:pt modelId="{0399C539-9468-4889-B94C-A6C4142DE880}" type="pres">
      <dgm:prSet presAssocID="{4A3DB325-D93D-4BBA-9D9A-CB3E28E25EE0}" presName="connTx" presStyleLbl="parChTrans1D2" presStyleIdx="1" presStyleCnt="8"/>
      <dgm:spPr/>
      <dgm:t>
        <a:bodyPr/>
        <a:lstStyle/>
        <a:p>
          <a:endParaRPr lang="zh-TW" altLang="en-US"/>
        </a:p>
      </dgm:t>
    </dgm:pt>
    <dgm:pt modelId="{D1167F82-48C3-4069-81D9-4109549B60C7}" type="pres">
      <dgm:prSet presAssocID="{E70851A5-3E8E-4924-90E5-CECCD6507DC3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2CEC9624-9308-4118-A822-386DAA08FF30}" type="pres">
      <dgm:prSet presAssocID="{E70851A5-3E8E-4924-90E5-CECCD6507DC3}" presName="LevelTwoTextNode" presStyleLbl="node2" presStyleIdx="1" presStyleCnt="8" custScaleX="354706" custScaleY="103718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85FA7A4-CCB2-4C79-BF23-93DB0FF4921B}" type="pres">
      <dgm:prSet presAssocID="{E70851A5-3E8E-4924-90E5-CECCD6507DC3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C59BC260-19CF-43C4-9930-257419C639F2}" type="pres">
      <dgm:prSet presAssocID="{44DD6764-951D-44BD-8854-756AA9B6E080}" presName="conn2-1" presStyleLbl="parChTrans1D2" presStyleIdx="2" presStyleCnt="8"/>
      <dgm:spPr/>
      <dgm:t>
        <a:bodyPr/>
        <a:lstStyle/>
        <a:p>
          <a:endParaRPr lang="zh-TW" altLang="en-US"/>
        </a:p>
      </dgm:t>
    </dgm:pt>
    <dgm:pt modelId="{AC135A20-02E9-4676-8177-6206A84207DE}" type="pres">
      <dgm:prSet presAssocID="{44DD6764-951D-44BD-8854-756AA9B6E080}" presName="connTx" presStyleLbl="parChTrans1D2" presStyleIdx="2" presStyleCnt="8"/>
      <dgm:spPr/>
      <dgm:t>
        <a:bodyPr/>
        <a:lstStyle/>
        <a:p>
          <a:endParaRPr lang="zh-TW" altLang="en-US"/>
        </a:p>
      </dgm:t>
    </dgm:pt>
    <dgm:pt modelId="{A90F8577-F8FA-4D82-861A-E638C976E74C}" type="pres">
      <dgm:prSet presAssocID="{9D1B70D9-E320-4761-935C-36ACDCC9BFFF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1D690E95-1783-43BD-88E1-AE5DBC5F36DE}" type="pres">
      <dgm:prSet presAssocID="{9D1B70D9-E320-4761-935C-36ACDCC9BFFF}" presName="LevelTwoTextNode" presStyleLbl="node2" presStyleIdx="2" presStyleCnt="8" custScaleX="409374" custScaleY="117790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D8F3B583-D5C8-4438-982B-2CC43453C944}" type="pres">
      <dgm:prSet presAssocID="{9D1B70D9-E320-4761-935C-36ACDCC9BFFF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99E7ED10-3D59-48B3-BF51-51A52C4B1074}" type="pres">
      <dgm:prSet presAssocID="{117246EB-4ED3-4167-8EA5-32824D38EAA5}" presName="conn2-1" presStyleLbl="parChTrans1D2" presStyleIdx="3" presStyleCnt="8"/>
      <dgm:spPr/>
      <dgm:t>
        <a:bodyPr/>
        <a:lstStyle/>
        <a:p>
          <a:endParaRPr lang="zh-TW" altLang="en-US"/>
        </a:p>
      </dgm:t>
    </dgm:pt>
    <dgm:pt modelId="{B0F888B9-0827-4F30-ADC6-C9D244F5876B}" type="pres">
      <dgm:prSet presAssocID="{117246EB-4ED3-4167-8EA5-32824D38EAA5}" presName="connTx" presStyleLbl="parChTrans1D2" presStyleIdx="3" presStyleCnt="8"/>
      <dgm:spPr/>
      <dgm:t>
        <a:bodyPr/>
        <a:lstStyle/>
        <a:p>
          <a:endParaRPr lang="zh-TW" altLang="en-US"/>
        </a:p>
      </dgm:t>
    </dgm:pt>
    <dgm:pt modelId="{2171A439-189E-49D0-8C00-E589D97593DF}" type="pres">
      <dgm:prSet presAssocID="{BDFD95D4-AF86-44C2-8839-B14499E53367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070136A9-1949-4267-8B0E-9416900B681C}" type="pres">
      <dgm:prSet presAssocID="{BDFD95D4-AF86-44C2-8839-B14499E53367}" presName="LevelTwoTextNode" presStyleLbl="node2" presStyleIdx="3" presStyleCnt="8" custScaleX="356531" custScaleY="105993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2AB50FF-AA47-47D5-9248-D9CC5B89B70F}" type="pres">
      <dgm:prSet presAssocID="{BDFD95D4-AF86-44C2-8839-B14499E53367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774E4272-74D3-42DA-B28C-B625429688D5}" type="pres">
      <dgm:prSet presAssocID="{65EF6BD9-BB1D-4235-92CD-7B66F012349B}" presName="conn2-1" presStyleLbl="parChTrans1D2" presStyleIdx="4" presStyleCnt="8"/>
      <dgm:spPr/>
      <dgm:t>
        <a:bodyPr/>
        <a:lstStyle/>
        <a:p>
          <a:endParaRPr lang="zh-TW" altLang="en-US"/>
        </a:p>
      </dgm:t>
    </dgm:pt>
    <dgm:pt modelId="{5722AF53-D7B4-44B5-8463-6902D237E050}" type="pres">
      <dgm:prSet presAssocID="{65EF6BD9-BB1D-4235-92CD-7B66F012349B}" presName="connTx" presStyleLbl="parChTrans1D2" presStyleIdx="4" presStyleCnt="8"/>
      <dgm:spPr/>
      <dgm:t>
        <a:bodyPr/>
        <a:lstStyle/>
        <a:p>
          <a:endParaRPr lang="zh-TW" altLang="en-US"/>
        </a:p>
      </dgm:t>
    </dgm:pt>
    <dgm:pt modelId="{C421D7EE-EB06-41AF-9D4E-B15D590D8A04}" type="pres">
      <dgm:prSet presAssocID="{40BA5421-B00E-4C8F-848D-44A0DBEF5E22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5778FCD5-6F4C-4EC3-845B-4E1545E08E00}" type="pres">
      <dgm:prSet presAssocID="{40BA5421-B00E-4C8F-848D-44A0DBEF5E22}" presName="LevelTwoTextNode" presStyleLbl="node2" presStyleIdx="4" presStyleCnt="8" custScaleX="409674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32113482-7026-49F7-A07D-9578BE5E6333}" type="pres">
      <dgm:prSet presAssocID="{40BA5421-B00E-4C8F-848D-44A0DBEF5E22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397814E4-03FD-40B4-B104-DE638D7D570F}" type="pres">
      <dgm:prSet presAssocID="{8424A6F8-0198-4D6F-AAC2-BA13830C6144}" presName="conn2-1" presStyleLbl="parChTrans1D2" presStyleIdx="5" presStyleCnt="8"/>
      <dgm:spPr/>
      <dgm:t>
        <a:bodyPr/>
        <a:lstStyle/>
        <a:p>
          <a:endParaRPr lang="zh-TW" altLang="en-US"/>
        </a:p>
      </dgm:t>
    </dgm:pt>
    <dgm:pt modelId="{60D18E92-8A7E-4E26-9C4F-3E19EEE91408}" type="pres">
      <dgm:prSet presAssocID="{8424A6F8-0198-4D6F-AAC2-BA13830C6144}" presName="connTx" presStyleLbl="parChTrans1D2" presStyleIdx="5" presStyleCnt="8"/>
      <dgm:spPr/>
      <dgm:t>
        <a:bodyPr/>
        <a:lstStyle/>
        <a:p>
          <a:endParaRPr lang="zh-TW" altLang="en-US"/>
        </a:p>
      </dgm:t>
    </dgm:pt>
    <dgm:pt modelId="{DD60B1E5-AFAE-40B5-99DE-4AE07B1AA2D6}" type="pres">
      <dgm:prSet presAssocID="{2335115A-65EC-4FE2-9640-0FDE4F45A1AA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34F2427B-0010-4B08-936D-AA9682F53BCE}" type="pres">
      <dgm:prSet presAssocID="{2335115A-65EC-4FE2-9640-0FDE4F45A1AA}" presName="LevelTwoTextNode" presStyleLbl="node2" presStyleIdx="5" presStyleCnt="8" custScaleX="346860" custScaleY="106952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BE4CCCE7-4DB2-4260-BB4F-A497BE789264}" type="pres">
      <dgm:prSet presAssocID="{2335115A-65EC-4FE2-9640-0FDE4F45A1AA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AADE393A-C426-47EF-BA95-C843A01A8B5C}" type="pres">
      <dgm:prSet presAssocID="{78BF2BA9-B2D2-4D9C-A7C6-4E0B0E275CF5}" presName="conn2-1" presStyleLbl="parChTrans1D2" presStyleIdx="6" presStyleCnt="8"/>
      <dgm:spPr/>
      <dgm:t>
        <a:bodyPr/>
        <a:lstStyle/>
        <a:p>
          <a:endParaRPr lang="zh-TW" altLang="en-US"/>
        </a:p>
      </dgm:t>
    </dgm:pt>
    <dgm:pt modelId="{182CE6AB-A9EC-49B9-9CF3-6778FB7168C2}" type="pres">
      <dgm:prSet presAssocID="{78BF2BA9-B2D2-4D9C-A7C6-4E0B0E275CF5}" presName="connTx" presStyleLbl="parChTrans1D2" presStyleIdx="6" presStyleCnt="8"/>
      <dgm:spPr/>
      <dgm:t>
        <a:bodyPr/>
        <a:lstStyle/>
        <a:p>
          <a:endParaRPr lang="zh-TW" altLang="en-US"/>
        </a:p>
      </dgm:t>
    </dgm:pt>
    <dgm:pt modelId="{1B7D034A-CF10-4E3B-BF33-34520F7ECA7F}" type="pres">
      <dgm:prSet presAssocID="{0B4E122A-E2EB-4F40-8261-273EA5D28AF6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6BD8E7DD-736A-4968-AB93-74489A0ED845}" type="pres">
      <dgm:prSet presAssocID="{0B4E122A-E2EB-4F40-8261-273EA5D28AF6}" presName="LevelTwoTextNode" presStyleLbl="node2" presStyleIdx="6" presStyleCnt="8" custScaleX="289323" custScaleY="89647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64355155-4B21-45AE-964A-0A38094D59C6}" type="pres">
      <dgm:prSet presAssocID="{0B4E122A-E2EB-4F40-8261-273EA5D28AF6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6FD89854-2FCA-43E1-9EEB-F5F07DCE0F42}" type="pres">
      <dgm:prSet presAssocID="{A1FE2D53-4E86-4F85-9574-4A316CF9B5A7}" presName="conn2-1" presStyleLbl="parChTrans1D2" presStyleIdx="7" presStyleCnt="8"/>
      <dgm:spPr/>
      <dgm:t>
        <a:bodyPr/>
        <a:lstStyle/>
        <a:p>
          <a:endParaRPr lang="zh-TW" altLang="en-US"/>
        </a:p>
      </dgm:t>
    </dgm:pt>
    <dgm:pt modelId="{09B4E7A8-597D-4A02-8C8D-4313BEB3A1CB}" type="pres">
      <dgm:prSet presAssocID="{A1FE2D53-4E86-4F85-9574-4A316CF9B5A7}" presName="connTx" presStyleLbl="parChTrans1D2" presStyleIdx="7" presStyleCnt="8"/>
      <dgm:spPr/>
      <dgm:t>
        <a:bodyPr/>
        <a:lstStyle/>
        <a:p>
          <a:endParaRPr lang="zh-TW" altLang="en-US"/>
        </a:p>
      </dgm:t>
    </dgm:pt>
    <dgm:pt modelId="{BC18E4F5-6EA7-4DB5-A458-FDDF9A2AB8DE}" type="pres">
      <dgm:prSet presAssocID="{096E5B4D-2B84-4A49-B8CA-874022C49A79}" presName="root2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  <dgm:pt modelId="{72F7F05B-FA67-4526-A021-A13022CD1481}" type="pres">
      <dgm:prSet presAssocID="{096E5B4D-2B84-4A49-B8CA-874022C49A79}" presName="LevelTwoTextNode" presStyleLbl="node2" presStyleIdx="7" presStyleCnt="8" custScaleX="211954" custScaleY="89645">
        <dgm:presLayoutVars>
          <dgm:chPref val="3"/>
        </dgm:presLayoutVars>
      </dgm:prSet>
      <dgm:spPr/>
      <dgm:t>
        <a:bodyPr/>
        <a:lstStyle/>
        <a:p>
          <a:endParaRPr lang="zh-TW" altLang="en-US"/>
        </a:p>
      </dgm:t>
    </dgm:pt>
    <dgm:pt modelId="{8EB21B9A-9466-46E8-A46F-2A3256CAEC04}" type="pres">
      <dgm:prSet presAssocID="{096E5B4D-2B84-4A49-B8CA-874022C49A79}" presName="level3hierChild" presStyleCnt="0"/>
      <dgm:spPr>
        <a:scene3d>
          <a:camera prst="orthographicFront"/>
          <a:lightRig rig="threePt" dir="t"/>
        </a:scene3d>
        <a:sp3d>
          <a:bevelT w="152400" h="50800" prst="softRound"/>
        </a:sp3d>
      </dgm:spPr>
      <dgm:t>
        <a:bodyPr/>
        <a:lstStyle/>
        <a:p>
          <a:endParaRPr lang="zh-TW" altLang="en-US"/>
        </a:p>
      </dgm:t>
    </dgm:pt>
  </dgm:ptLst>
  <dgm:cxnLst>
    <dgm:cxn modelId="{BCD21458-1F8A-4BDA-957B-B1535BC0EB27}" type="presOf" srcId="{44DD6764-951D-44BD-8854-756AA9B6E080}" destId="{C59BC260-19CF-43C4-9930-257419C639F2}" srcOrd="0" destOrd="0" presId="urn:microsoft.com/office/officeart/2008/layout/HorizontalMultiLevelHierarchy"/>
    <dgm:cxn modelId="{C56B2AA6-3F66-4F39-9A56-82DB22F880CB}" type="presOf" srcId="{0B4E122A-E2EB-4F40-8261-273EA5D28AF6}" destId="{6BD8E7DD-736A-4968-AB93-74489A0ED845}" srcOrd="0" destOrd="0" presId="urn:microsoft.com/office/officeart/2008/layout/HorizontalMultiLevelHierarchy"/>
    <dgm:cxn modelId="{95EFEE16-7580-4566-BA04-5AB1C17B0D13}" type="presOf" srcId="{096E5B4D-2B84-4A49-B8CA-874022C49A79}" destId="{72F7F05B-FA67-4526-A021-A13022CD1481}" srcOrd="0" destOrd="0" presId="urn:microsoft.com/office/officeart/2008/layout/HorizontalMultiLevelHierarchy"/>
    <dgm:cxn modelId="{5E509001-BE0D-48F3-9FA0-9EB707A17E2B}" type="presOf" srcId="{117246EB-4ED3-4167-8EA5-32824D38EAA5}" destId="{B0F888B9-0827-4F30-ADC6-C9D244F5876B}" srcOrd="1" destOrd="0" presId="urn:microsoft.com/office/officeart/2008/layout/HorizontalMultiLevelHierarchy"/>
    <dgm:cxn modelId="{6856F3E7-0035-42C6-B366-F275ABF06A0B}" type="presOf" srcId="{40BA5421-B00E-4C8F-848D-44A0DBEF5E22}" destId="{5778FCD5-6F4C-4EC3-845B-4E1545E08E00}" srcOrd="0" destOrd="0" presId="urn:microsoft.com/office/officeart/2008/layout/HorizontalMultiLevelHierarchy"/>
    <dgm:cxn modelId="{F8C822AE-5087-4242-AD1B-05D6F916817E}" type="presOf" srcId="{78BF2BA9-B2D2-4D9C-A7C6-4E0B0E275CF5}" destId="{182CE6AB-A9EC-49B9-9CF3-6778FB7168C2}" srcOrd="1" destOrd="0" presId="urn:microsoft.com/office/officeart/2008/layout/HorizontalMultiLevelHierarchy"/>
    <dgm:cxn modelId="{2E25C639-01BC-45F7-AEE5-1F8904C0BD70}" type="presOf" srcId="{2C2C915D-8258-4BA0-BD68-A5873241D7DD}" destId="{1023D05B-34A1-406C-A286-5819DBA2A8C4}" srcOrd="0" destOrd="0" presId="urn:microsoft.com/office/officeart/2008/layout/HorizontalMultiLevelHierarchy"/>
    <dgm:cxn modelId="{66D0FFD9-40A7-451C-8B27-0507C77178F0}" type="presOf" srcId="{E70851A5-3E8E-4924-90E5-CECCD6507DC3}" destId="{2CEC9624-9308-4118-A822-386DAA08FF30}" srcOrd="0" destOrd="0" presId="urn:microsoft.com/office/officeart/2008/layout/HorizontalMultiLevelHierarchy"/>
    <dgm:cxn modelId="{4113414E-93EB-4E6E-A71B-74F055F6AA23}" srcId="{165FBCAF-D72E-4B76-86A3-B84B5D5EEF6F}" destId="{2335115A-65EC-4FE2-9640-0FDE4F45A1AA}" srcOrd="5" destOrd="0" parTransId="{8424A6F8-0198-4D6F-AAC2-BA13830C6144}" sibTransId="{7E0840ED-27A7-4CFC-B4D1-55CD6FC63688}"/>
    <dgm:cxn modelId="{54526EB4-BC22-4DB3-8143-090E972ABD3D}" type="presOf" srcId="{37768A73-4AD3-42E9-8193-AF4BD7ABA12F}" destId="{18BDCB43-A22B-4462-BBE4-BB6CA3A587D9}" srcOrd="1" destOrd="0" presId="urn:microsoft.com/office/officeart/2008/layout/HorizontalMultiLevelHierarchy"/>
    <dgm:cxn modelId="{29AE76A3-D5F2-4EFD-8A1E-D3A5E78A8ED1}" type="presOf" srcId="{117246EB-4ED3-4167-8EA5-32824D38EAA5}" destId="{99E7ED10-3D59-48B3-BF51-51A52C4B1074}" srcOrd="0" destOrd="0" presId="urn:microsoft.com/office/officeart/2008/layout/HorizontalMultiLevelHierarchy"/>
    <dgm:cxn modelId="{D7A32C95-801C-4FD2-8F1B-6F53048EAE1C}" type="presOf" srcId="{BDFD95D4-AF86-44C2-8839-B14499E53367}" destId="{070136A9-1949-4267-8B0E-9416900B681C}" srcOrd="0" destOrd="0" presId="urn:microsoft.com/office/officeart/2008/layout/HorizontalMultiLevelHierarchy"/>
    <dgm:cxn modelId="{D839A6B9-8132-4539-B956-DAF2F007A47D}" type="presOf" srcId="{A1FE2D53-4E86-4F85-9574-4A316CF9B5A7}" destId="{6FD89854-2FCA-43E1-9EEB-F5F07DCE0F42}" srcOrd="0" destOrd="0" presId="urn:microsoft.com/office/officeart/2008/layout/HorizontalMultiLevelHierarchy"/>
    <dgm:cxn modelId="{A757C363-1742-4A50-AC77-30F9DAF5BF97}" type="presOf" srcId="{65EF6BD9-BB1D-4235-92CD-7B66F012349B}" destId="{774E4272-74D3-42DA-B28C-B625429688D5}" srcOrd="0" destOrd="0" presId="urn:microsoft.com/office/officeart/2008/layout/HorizontalMultiLevelHierarchy"/>
    <dgm:cxn modelId="{7C7ACFCA-5021-410E-91BE-7E54E0371C34}" type="presOf" srcId="{4A3DB325-D93D-4BBA-9D9A-CB3E28E25EE0}" destId="{D39C59BD-12BA-4CB0-BBBA-415E063C6D42}" srcOrd="0" destOrd="0" presId="urn:microsoft.com/office/officeart/2008/layout/HorizontalMultiLevelHierarchy"/>
    <dgm:cxn modelId="{58B808B4-1927-4425-A9F1-3C95C9571EC6}" srcId="{591A6546-3990-426F-A882-2685A58D7F18}" destId="{165FBCAF-D72E-4B76-86A3-B84B5D5EEF6F}" srcOrd="0" destOrd="0" parTransId="{71910CE6-80A7-4FB4-92A0-B2C6AD31FA14}" sibTransId="{D67B43D9-E7C9-459D-BC8C-C5E844F594C4}"/>
    <dgm:cxn modelId="{869A67E1-53E5-46CB-A2BB-6C9302F3B2FA}" srcId="{165FBCAF-D72E-4B76-86A3-B84B5D5EEF6F}" destId="{BDFD95D4-AF86-44C2-8839-B14499E53367}" srcOrd="3" destOrd="0" parTransId="{117246EB-4ED3-4167-8EA5-32824D38EAA5}" sibTransId="{B2318660-F148-44CA-9090-B95891074E93}"/>
    <dgm:cxn modelId="{55C0512E-5D58-4529-9699-CB6B7BE7518B}" type="presOf" srcId="{65EF6BD9-BB1D-4235-92CD-7B66F012349B}" destId="{5722AF53-D7B4-44B5-8463-6902D237E050}" srcOrd="1" destOrd="0" presId="urn:microsoft.com/office/officeart/2008/layout/HorizontalMultiLevelHierarchy"/>
    <dgm:cxn modelId="{F4A9EE41-3434-45DA-B4C2-1496E13138F9}" srcId="{165FBCAF-D72E-4B76-86A3-B84B5D5EEF6F}" destId="{0B4E122A-E2EB-4F40-8261-273EA5D28AF6}" srcOrd="6" destOrd="0" parTransId="{78BF2BA9-B2D2-4D9C-A7C6-4E0B0E275CF5}" sibTransId="{956F1ECF-5242-45ED-8D05-BD8DC0B9F942}"/>
    <dgm:cxn modelId="{60D80A12-089E-4EEA-B76E-861C17B00969}" srcId="{165FBCAF-D72E-4B76-86A3-B84B5D5EEF6F}" destId="{2C2C915D-8258-4BA0-BD68-A5873241D7DD}" srcOrd="0" destOrd="0" parTransId="{37768A73-4AD3-42E9-8193-AF4BD7ABA12F}" sibTransId="{2F5CD5ED-83AA-4B4A-B341-EEB93B6EFC0B}"/>
    <dgm:cxn modelId="{1B7E6250-B5A3-4A2B-BFA2-90FD422758B5}" type="presOf" srcId="{78BF2BA9-B2D2-4D9C-A7C6-4E0B0E275CF5}" destId="{AADE393A-C426-47EF-BA95-C843A01A8B5C}" srcOrd="0" destOrd="0" presId="urn:microsoft.com/office/officeart/2008/layout/HorizontalMultiLevelHierarchy"/>
    <dgm:cxn modelId="{BE32E730-FB17-4D4C-83E4-868FA3131133}" type="presOf" srcId="{591A6546-3990-426F-A882-2685A58D7F18}" destId="{FEB13B1E-DD84-4A94-B619-209C070BAAD5}" srcOrd="0" destOrd="0" presId="urn:microsoft.com/office/officeart/2008/layout/HorizontalMultiLevelHierarchy"/>
    <dgm:cxn modelId="{5907EC68-5F99-4E40-AEA1-E3469409D6CC}" srcId="{165FBCAF-D72E-4B76-86A3-B84B5D5EEF6F}" destId="{E70851A5-3E8E-4924-90E5-CECCD6507DC3}" srcOrd="1" destOrd="0" parTransId="{4A3DB325-D93D-4BBA-9D9A-CB3E28E25EE0}" sibTransId="{031DB5EC-A5CE-4B72-A58D-05495EA9E488}"/>
    <dgm:cxn modelId="{76D17B1B-CDFA-4791-9642-CE19751ACAC5}" type="presOf" srcId="{9D1B70D9-E320-4761-935C-36ACDCC9BFFF}" destId="{1D690E95-1783-43BD-88E1-AE5DBC5F36DE}" srcOrd="0" destOrd="0" presId="urn:microsoft.com/office/officeart/2008/layout/HorizontalMultiLevelHierarchy"/>
    <dgm:cxn modelId="{12F0DDC6-275D-4662-8B9C-B7C4909C9B94}" type="presOf" srcId="{2335115A-65EC-4FE2-9640-0FDE4F45A1AA}" destId="{34F2427B-0010-4B08-936D-AA9682F53BCE}" srcOrd="0" destOrd="0" presId="urn:microsoft.com/office/officeart/2008/layout/HorizontalMultiLevelHierarchy"/>
    <dgm:cxn modelId="{A0E85A54-9231-4380-A1F6-1D9FFA3A32EC}" type="presOf" srcId="{165FBCAF-D72E-4B76-86A3-B84B5D5EEF6F}" destId="{4FA88C79-BBD3-4AE5-8CC3-13D0CB8A820C}" srcOrd="0" destOrd="0" presId="urn:microsoft.com/office/officeart/2008/layout/HorizontalMultiLevelHierarchy"/>
    <dgm:cxn modelId="{132B812B-9D19-4180-8E9C-4B9345FFC4D5}" type="presOf" srcId="{37768A73-4AD3-42E9-8193-AF4BD7ABA12F}" destId="{A8FAD85E-33FB-4F25-949A-696478D84CB8}" srcOrd="0" destOrd="0" presId="urn:microsoft.com/office/officeart/2008/layout/HorizontalMultiLevelHierarchy"/>
    <dgm:cxn modelId="{88874F16-4581-42F1-BA09-63B044C75F3D}" type="presOf" srcId="{8424A6F8-0198-4D6F-AAC2-BA13830C6144}" destId="{397814E4-03FD-40B4-B104-DE638D7D570F}" srcOrd="0" destOrd="0" presId="urn:microsoft.com/office/officeart/2008/layout/HorizontalMultiLevelHierarchy"/>
    <dgm:cxn modelId="{ED51778A-E880-4885-945C-90445439CAA9}" srcId="{165FBCAF-D72E-4B76-86A3-B84B5D5EEF6F}" destId="{40BA5421-B00E-4C8F-848D-44A0DBEF5E22}" srcOrd="4" destOrd="0" parTransId="{65EF6BD9-BB1D-4235-92CD-7B66F012349B}" sibTransId="{5C843C50-F68C-4E99-B01F-DCBCB6C77D7D}"/>
    <dgm:cxn modelId="{9983FBB8-BC7F-4E86-B467-348C6F8152D5}" type="presOf" srcId="{8424A6F8-0198-4D6F-AAC2-BA13830C6144}" destId="{60D18E92-8A7E-4E26-9C4F-3E19EEE91408}" srcOrd="1" destOrd="0" presId="urn:microsoft.com/office/officeart/2008/layout/HorizontalMultiLevelHierarchy"/>
    <dgm:cxn modelId="{762C364D-FF11-4753-AE36-BACBA80CE677}" srcId="{165FBCAF-D72E-4B76-86A3-B84B5D5EEF6F}" destId="{096E5B4D-2B84-4A49-B8CA-874022C49A79}" srcOrd="7" destOrd="0" parTransId="{A1FE2D53-4E86-4F85-9574-4A316CF9B5A7}" sibTransId="{5E039903-622F-4392-9013-CA70A4C52B87}"/>
    <dgm:cxn modelId="{84F8DDF7-CA2A-45F4-9910-D6B71D50C4FF}" type="presOf" srcId="{A1FE2D53-4E86-4F85-9574-4A316CF9B5A7}" destId="{09B4E7A8-597D-4A02-8C8D-4313BEB3A1CB}" srcOrd="1" destOrd="0" presId="urn:microsoft.com/office/officeart/2008/layout/HorizontalMultiLevelHierarchy"/>
    <dgm:cxn modelId="{F26B2B33-3151-47EC-9646-9CC0D88FF07D}" type="presOf" srcId="{4A3DB325-D93D-4BBA-9D9A-CB3E28E25EE0}" destId="{0399C539-9468-4889-B94C-A6C4142DE880}" srcOrd="1" destOrd="0" presId="urn:microsoft.com/office/officeart/2008/layout/HorizontalMultiLevelHierarchy"/>
    <dgm:cxn modelId="{B5269178-7DD0-46E5-9062-6C24D468292F}" srcId="{165FBCAF-D72E-4B76-86A3-B84B5D5EEF6F}" destId="{9D1B70D9-E320-4761-935C-36ACDCC9BFFF}" srcOrd="2" destOrd="0" parTransId="{44DD6764-951D-44BD-8854-756AA9B6E080}" sibTransId="{4DD70216-087F-4014-ABE9-970C9B919B12}"/>
    <dgm:cxn modelId="{2D25CA81-A5F2-457E-B511-23C2A59DF12F}" type="presOf" srcId="{44DD6764-951D-44BD-8854-756AA9B6E080}" destId="{AC135A20-02E9-4676-8177-6206A84207DE}" srcOrd="1" destOrd="0" presId="urn:microsoft.com/office/officeart/2008/layout/HorizontalMultiLevelHierarchy"/>
    <dgm:cxn modelId="{B103D261-15D1-446D-9ACF-9B2FDFE34927}" type="presParOf" srcId="{FEB13B1E-DD84-4A94-B619-209C070BAAD5}" destId="{5596E6B3-35CD-4084-8D0D-58F672E26157}" srcOrd="0" destOrd="0" presId="urn:microsoft.com/office/officeart/2008/layout/HorizontalMultiLevelHierarchy"/>
    <dgm:cxn modelId="{988F5351-65C9-421D-9CA6-2A516C001AF4}" type="presParOf" srcId="{5596E6B3-35CD-4084-8D0D-58F672E26157}" destId="{4FA88C79-BBD3-4AE5-8CC3-13D0CB8A820C}" srcOrd="0" destOrd="0" presId="urn:microsoft.com/office/officeart/2008/layout/HorizontalMultiLevelHierarchy"/>
    <dgm:cxn modelId="{AADE976B-59D1-4282-BA70-9E25F14637C2}" type="presParOf" srcId="{5596E6B3-35CD-4084-8D0D-58F672E26157}" destId="{D9F727A4-CAD5-4941-B252-ABCC1A95A1BA}" srcOrd="1" destOrd="0" presId="urn:microsoft.com/office/officeart/2008/layout/HorizontalMultiLevelHierarchy"/>
    <dgm:cxn modelId="{00769A07-FC68-45FC-8114-A291BF8CE2FF}" type="presParOf" srcId="{D9F727A4-CAD5-4941-B252-ABCC1A95A1BA}" destId="{A8FAD85E-33FB-4F25-949A-696478D84CB8}" srcOrd="0" destOrd="0" presId="urn:microsoft.com/office/officeart/2008/layout/HorizontalMultiLevelHierarchy"/>
    <dgm:cxn modelId="{103B33AE-2299-43BA-BE81-1ED93C76E3CD}" type="presParOf" srcId="{A8FAD85E-33FB-4F25-949A-696478D84CB8}" destId="{18BDCB43-A22B-4462-BBE4-BB6CA3A587D9}" srcOrd="0" destOrd="0" presId="urn:microsoft.com/office/officeart/2008/layout/HorizontalMultiLevelHierarchy"/>
    <dgm:cxn modelId="{A6911852-08A4-4DFB-BB92-136B220B644C}" type="presParOf" srcId="{D9F727A4-CAD5-4941-B252-ABCC1A95A1BA}" destId="{6F1E430C-AE19-4673-8B21-2DAA6322F335}" srcOrd="1" destOrd="0" presId="urn:microsoft.com/office/officeart/2008/layout/HorizontalMultiLevelHierarchy"/>
    <dgm:cxn modelId="{1730753B-A691-499F-A3F0-2F7E8A391EBB}" type="presParOf" srcId="{6F1E430C-AE19-4673-8B21-2DAA6322F335}" destId="{1023D05B-34A1-406C-A286-5819DBA2A8C4}" srcOrd="0" destOrd="0" presId="urn:microsoft.com/office/officeart/2008/layout/HorizontalMultiLevelHierarchy"/>
    <dgm:cxn modelId="{5D0C0733-CB61-42A6-BA54-5C564E0942B7}" type="presParOf" srcId="{6F1E430C-AE19-4673-8B21-2DAA6322F335}" destId="{5A31B337-CD77-44A1-8C16-C7D1443298F4}" srcOrd="1" destOrd="0" presId="urn:microsoft.com/office/officeart/2008/layout/HorizontalMultiLevelHierarchy"/>
    <dgm:cxn modelId="{941AF43B-C449-4D02-BD13-9D61D0A986C5}" type="presParOf" srcId="{D9F727A4-CAD5-4941-B252-ABCC1A95A1BA}" destId="{D39C59BD-12BA-4CB0-BBBA-415E063C6D42}" srcOrd="2" destOrd="0" presId="urn:microsoft.com/office/officeart/2008/layout/HorizontalMultiLevelHierarchy"/>
    <dgm:cxn modelId="{F4FE929F-9EDC-4D97-975A-25495AE00317}" type="presParOf" srcId="{D39C59BD-12BA-4CB0-BBBA-415E063C6D42}" destId="{0399C539-9468-4889-B94C-A6C4142DE880}" srcOrd="0" destOrd="0" presId="urn:microsoft.com/office/officeart/2008/layout/HorizontalMultiLevelHierarchy"/>
    <dgm:cxn modelId="{129E075D-7340-422E-AC33-0FB6AAAEC77A}" type="presParOf" srcId="{D9F727A4-CAD5-4941-B252-ABCC1A95A1BA}" destId="{D1167F82-48C3-4069-81D9-4109549B60C7}" srcOrd="3" destOrd="0" presId="urn:microsoft.com/office/officeart/2008/layout/HorizontalMultiLevelHierarchy"/>
    <dgm:cxn modelId="{C26B57BA-06B1-4B33-AECF-B34F959BFB67}" type="presParOf" srcId="{D1167F82-48C3-4069-81D9-4109549B60C7}" destId="{2CEC9624-9308-4118-A822-386DAA08FF30}" srcOrd="0" destOrd="0" presId="urn:microsoft.com/office/officeart/2008/layout/HorizontalMultiLevelHierarchy"/>
    <dgm:cxn modelId="{0F17C24D-D92C-4873-B460-C3177265C692}" type="presParOf" srcId="{D1167F82-48C3-4069-81D9-4109549B60C7}" destId="{385FA7A4-CCB2-4C79-BF23-93DB0FF4921B}" srcOrd="1" destOrd="0" presId="urn:microsoft.com/office/officeart/2008/layout/HorizontalMultiLevelHierarchy"/>
    <dgm:cxn modelId="{D8E67873-36AA-40AD-80D1-4FD73AA0EECA}" type="presParOf" srcId="{D9F727A4-CAD5-4941-B252-ABCC1A95A1BA}" destId="{C59BC260-19CF-43C4-9930-257419C639F2}" srcOrd="4" destOrd="0" presId="urn:microsoft.com/office/officeart/2008/layout/HorizontalMultiLevelHierarchy"/>
    <dgm:cxn modelId="{76AC10FA-F131-4CEA-8541-FA7815EC14DE}" type="presParOf" srcId="{C59BC260-19CF-43C4-9930-257419C639F2}" destId="{AC135A20-02E9-4676-8177-6206A84207DE}" srcOrd="0" destOrd="0" presId="urn:microsoft.com/office/officeart/2008/layout/HorizontalMultiLevelHierarchy"/>
    <dgm:cxn modelId="{F2902599-52BA-475B-B0AE-641F1AA9FC22}" type="presParOf" srcId="{D9F727A4-CAD5-4941-B252-ABCC1A95A1BA}" destId="{A90F8577-F8FA-4D82-861A-E638C976E74C}" srcOrd="5" destOrd="0" presId="urn:microsoft.com/office/officeart/2008/layout/HorizontalMultiLevelHierarchy"/>
    <dgm:cxn modelId="{DC9E4294-FDBB-444F-B42D-C5E43D28B2A5}" type="presParOf" srcId="{A90F8577-F8FA-4D82-861A-E638C976E74C}" destId="{1D690E95-1783-43BD-88E1-AE5DBC5F36DE}" srcOrd="0" destOrd="0" presId="urn:microsoft.com/office/officeart/2008/layout/HorizontalMultiLevelHierarchy"/>
    <dgm:cxn modelId="{F83F2656-9C51-44FB-8C77-8DBFEEC25E19}" type="presParOf" srcId="{A90F8577-F8FA-4D82-861A-E638C976E74C}" destId="{D8F3B583-D5C8-4438-982B-2CC43453C944}" srcOrd="1" destOrd="0" presId="urn:microsoft.com/office/officeart/2008/layout/HorizontalMultiLevelHierarchy"/>
    <dgm:cxn modelId="{E73F8337-C9B2-4891-87B0-2F5BC063660B}" type="presParOf" srcId="{D9F727A4-CAD5-4941-B252-ABCC1A95A1BA}" destId="{99E7ED10-3D59-48B3-BF51-51A52C4B1074}" srcOrd="6" destOrd="0" presId="urn:microsoft.com/office/officeart/2008/layout/HorizontalMultiLevelHierarchy"/>
    <dgm:cxn modelId="{C7FF5694-5DCE-48FC-848E-975A9599559E}" type="presParOf" srcId="{99E7ED10-3D59-48B3-BF51-51A52C4B1074}" destId="{B0F888B9-0827-4F30-ADC6-C9D244F5876B}" srcOrd="0" destOrd="0" presId="urn:microsoft.com/office/officeart/2008/layout/HorizontalMultiLevelHierarchy"/>
    <dgm:cxn modelId="{C6954962-E390-4E00-9278-F201FBFFCC02}" type="presParOf" srcId="{D9F727A4-CAD5-4941-B252-ABCC1A95A1BA}" destId="{2171A439-189E-49D0-8C00-E589D97593DF}" srcOrd="7" destOrd="0" presId="urn:microsoft.com/office/officeart/2008/layout/HorizontalMultiLevelHierarchy"/>
    <dgm:cxn modelId="{7FDD59B1-8B45-4271-B209-F7358463C213}" type="presParOf" srcId="{2171A439-189E-49D0-8C00-E589D97593DF}" destId="{070136A9-1949-4267-8B0E-9416900B681C}" srcOrd="0" destOrd="0" presId="urn:microsoft.com/office/officeart/2008/layout/HorizontalMultiLevelHierarchy"/>
    <dgm:cxn modelId="{BAD5A203-34AE-4104-BCCE-ACCFB101AD34}" type="presParOf" srcId="{2171A439-189E-49D0-8C00-E589D97593DF}" destId="{32AB50FF-AA47-47D5-9248-D9CC5B89B70F}" srcOrd="1" destOrd="0" presId="urn:microsoft.com/office/officeart/2008/layout/HorizontalMultiLevelHierarchy"/>
    <dgm:cxn modelId="{E873A85F-39DA-45E4-9E65-0C5187346E43}" type="presParOf" srcId="{D9F727A4-CAD5-4941-B252-ABCC1A95A1BA}" destId="{774E4272-74D3-42DA-B28C-B625429688D5}" srcOrd="8" destOrd="0" presId="urn:microsoft.com/office/officeart/2008/layout/HorizontalMultiLevelHierarchy"/>
    <dgm:cxn modelId="{6A64EFEE-B57D-4A43-B759-2D91E503467E}" type="presParOf" srcId="{774E4272-74D3-42DA-B28C-B625429688D5}" destId="{5722AF53-D7B4-44B5-8463-6902D237E050}" srcOrd="0" destOrd="0" presId="urn:microsoft.com/office/officeart/2008/layout/HorizontalMultiLevelHierarchy"/>
    <dgm:cxn modelId="{B80C4674-0A44-4F14-862B-652D359816DF}" type="presParOf" srcId="{D9F727A4-CAD5-4941-B252-ABCC1A95A1BA}" destId="{C421D7EE-EB06-41AF-9D4E-B15D590D8A04}" srcOrd="9" destOrd="0" presId="urn:microsoft.com/office/officeart/2008/layout/HorizontalMultiLevelHierarchy"/>
    <dgm:cxn modelId="{6FC62090-4913-4E00-AA01-833426DE7C57}" type="presParOf" srcId="{C421D7EE-EB06-41AF-9D4E-B15D590D8A04}" destId="{5778FCD5-6F4C-4EC3-845B-4E1545E08E00}" srcOrd="0" destOrd="0" presId="urn:microsoft.com/office/officeart/2008/layout/HorizontalMultiLevelHierarchy"/>
    <dgm:cxn modelId="{F5C88FB8-881C-4BC9-B9B4-498254763EFD}" type="presParOf" srcId="{C421D7EE-EB06-41AF-9D4E-B15D590D8A04}" destId="{32113482-7026-49F7-A07D-9578BE5E6333}" srcOrd="1" destOrd="0" presId="urn:microsoft.com/office/officeart/2008/layout/HorizontalMultiLevelHierarchy"/>
    <dgm:cxn modelId="{3FCFFCBD-973E-4B90-A1BD-7F6C5C1E468C}" type="presParOf" srcId="{D9F727A4-CAD5-4941-B252-ABCC1A95A1BA}" destId="{397814E4-03FD-40B4-B104-DE638D7D570F}" srcOrd="10" destOrd="0" presId="urn:microsoft.com/office/officeart/2008/layout/HorizontalMultiLevelHierarchy"/>
    <dgm:cxn modelId="{87F35271-8246-47A3-B438-556E550294EB}" type="presParOf" srcId="{397814E4-03FD-40B4-B104-DE638D7D570F}" destId="{60D18E92-8A7E-4E26-9C4F-3E19EEE91408}" srcOrd="0" destOrd="0" presId="urn:microsoft.com/office/officeart/2008/layout/HorizontalMultiLevelHierarchy"/>
    <dgm:cxn modelId="{FA0B5857-DD99-4C32-966E-581D06926DCF}" type="presParOf" srcId="{D9F727A4-CAD5-4941-B252-ABCC1A95A1BA}" destId="{DD60B1E5-AFAE-40B5-99DE-4AE07B1AA2D6}" srcOrd="11" destOrd="0" presId="urn:microsoft.com/office/officeart/2008/layout/HorizontalMultiLevelHierarchy"/>
    <dgm:cxn modelId="{D9AF18DA-9D1D-454E-B37A-A224EC6BF177}" type="presParOf" srcId="{DD60B1E5-AFAE-40B5-99DE-4AE07B1AA2D6}" destId="{34F2427B-0010-4B08-936D-AA9682F53BCE}" srcOrd="0" destOrd="0" presId="urn:microsoft.com/office/officeart/2008/layout/HorizontalMultiLevelHierarchy"/>
    <dgm:cxn modelId="{4AD07526-7160-434A-9AD7-F135F685F819}" type="presParOf" srcId="{DD60B1E5-AFAE-40B5-99DE-4AE07B1AA2D6}" destId="{BE4CCCE7-4DB2-4260-BB4F-A497BE789264}" srcOrd="1" destOrd="0" presId="urn:microsoft.com/office/officeart/2008/layout/HorizontalMultiLevelHierarchy"/>
    <dgm:cxn modelId="{F4B25421-F165-4B7B-9B39-4261CCEA212B}" type="presParOf" srcId="{D9F727A4-CAD5-4941-B252-ABCC1A95A1BA}" destId="{AADE393A-C426-47EF-BA95-C843A01A8B5C}" srcOrd="12" destOrd="0" presId="urn:microsoft.com/office/officeart/2008/layout/HorizontalMultiLevelHierarchy"/>
    <dgm:cxn modelId="{6B109C86-FB77-4D11-A121-F79D9B6C0A3A}" type="presParOf" srcId="{AADE393A-C426-47EF-BA95-C843A01A8B5C}" destId="{182CE6AB-A9EC-49B9-9CF3-6778FB7168C2}" srcOrd="0" destOrd="0" presId="urn:microsoft.com/office/officeart/2008/layout/HorizontalMultiLevelHierarchy"/>
    <dgm:cxn modelId="{C3C25AF3-2478-4712-A1F4-3542C898360F}" type="presParOf" srcId="{D9F727A4-CAD5-4941-B252-ABCC1A95A1BA}" destId="{1B7D034A-CF10-4E3B-BF33-34520F7ECA7F}" srcOrd="13" destOrd="0" presId="urn:microsoft.com/office/officeart/2008/layout/HorizontalMultiLevelHierarchy"/>
    <dgm:cxn modelId="{23E7EE66-FBC6-4DBE-9351-B7D4451CBD26}" type="presParOf" srcId="{1B7D034A-CF10-4E3B-BF33-34520F7ECA7F}" destId="{6BD8E7DD-736A-4968-AB93-74489A0ED845}" srcOrd="0" destOrd="0" presId="urn:microsoft.com/office/officeart/2008/layout/HorizontalMultiLevelHierarchy"/>
    <dgm:cxn modelId="{64DAE17D-56A0-4805-B5DE-2F61D775E651}" type="presParOf" srcId="{1B7D034A-CF10-4E3B-BF33-34520F7ECA7F}" destId="{64355155-4B21-45AE-964A-0A38094D59C6}" srcOrd="1" destOrd="0" presId="urn:microsoft.com/office/officeart/2008/layout/HorizontalMultiLevelHierarchy"/>
    <dgm:cxn modelId="{E5EA58F8-56F0-4C39-A69B-D367319686B5}" type="presParOf" srcId="{D9F727A4-CAD5-4941-B252-ABCC1A95A1BA}" destId="{6FD89854-2FCA-43E1-9EEB-F5F07DCE0F42}" srcOrd="14" destOrd="0" presId="urn:microsoft.com/office/officeart/2008/layout/HorizontalMultiLevelHierarchy"/>
    <dgm:cxn modelId="{B6BEDB31-679B-43AC-99AF-11232795E5F6}" type="presParOf" srcId="{6FD89854-2FCA-43E1-9EEB-F5F07DCE0F42}" destId="{09B4E7A8-597D-4A02-8C8D-4313BEB3A1CB}" srcOrd="0" destOrd="0" presId="urn:microsoft.com/office/officeart/2008/layout/HorizontalMultiLevelHierarchy"/>
    <dgm:cxn modelId="{4B8614B5-A648-4ADE-9C00-1BA0FCE01648}" type="presParOf" srcId="{D9F727A4-CAD5-4941-B252-ABCC1A95A1BA}" destId="{BC18E4F5-6EA7-4DB5-A458-FDDF9A2AB8DE}" srcOrd="15" destOrd="0" presId="urn:microsoft.com/office/officeart/2008/layout/HorizontalMultiLevelHierarchy"/>
    <dgm:cxn modelId="{36218E34-1690-4A7F-9E57-FB81C6A5BD02}" type="presParOf" srcId="{BC18E4F5-6EA7-4DB5-A458-FDDF9A2AB8DE}" destId="{72F7F05B-FA67-4526-A021-A13022CD1481}" srcOrd="0" destOrd="0" presId="urn:microsoft.com/office/officeart/2008/layout/HorizontalMultiLevelHierarchy"/>
    <dgm:cxn modelId="{9CE2739E-7FDF-43C0-B59E-E3A84EEB85DA}" type="presParOf" srcId="{BC18E4F5-6EA7-4DB5-A458-FDDF9A2AB8DE}" destId="{8EB21B9A-9466-46E8-A46F-2A3256CAEC04}" srcOrd="1" destOrd="0" presId="urn:microsoft.com/office/officeart/2008/layout/HorizontalMultiLevelHierarchy"/>
  </dgm:cxnLst>
  <dgm:bg>
    <a:effectLst/>
  </dgm:bg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0698A929-5EB2-41D5-8D79-020C121AB12A}" type="doc">
      <dgm:prSet loTypeId="urn:microsoft.com/office/officeart/2005/8/layout/hProcess9" loCatId="process" qsTypeId="urn:microsoft.com/office/officeart/2005/8/quickstyle/3d1" qsCatId="3D" csTypeId="urn:microsoft.com/office/officeart/2005/8/colors/accent2_1" csCatId="accent2" phldr="1"/>
      <dgm:spPr/>
    </dgm:pt>
    <dgm:pt modelId="{D7A33146-E47A-4A96-92AE-2B94289CC7C6}">
      <dgm:prSet phldrT="[文字]" custT="1"/>
      <dgm:spPr/>
      <dgm:t>
        <a:bodyPr/>
        <a:lstStyle/>
        <a:p>
          <a:pPr algn="ctr"/>
          <a:r>
            <a:rPr lang="zh-TW" altLang="zh-TW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rPr>
            <a:t>光線</a:t>
          </a:r>
          <a:r>
            <a:rPr lang="en-US" altLang="zh-TW" sz="45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rPr>
            <a:t> </a:t>
          </a:r>
          <a:endParaRPr lang="zh-TW" altLang="en-US" sz="4500" dirty="0">
            <a:latin typeface="微軟正黑體" panose="020B0604030504040204" pitchFamily="34" charset="-120"/>
            <a:ea typeface="微軟正黑體" panose="020B0604030504040204" pitchFamily="34" charset="-120"/>
          </a:endParaRPr>
        </a:p>
      </dgm:t>
    </dgm:pt>
    <dgm:pt modelId="{F415ADA9-892F-4262-B45A-F4EA7A0472DF}" type="parTrans" cxnId="{547A5F4F-CFD5-4CFA-899A-5A3C6C1A87C3}">
      <dgm:prSet/>
      <dgm:spPr/>
      <dgm:t>
        <a:bodyPr/>
        <a:lstStyle/>
        <a:p>
          <a:endParaRPr lang="zh-TW" altLang="en-US"/>
        </a:p>
      </dgm:t>
    </dgm:pt>
    <dgm:pt modelId="{8D37F929-16E9-4835-BE5D-2061FA120EAA}" type="sibTrans" cxnId="{547A5F4F-CFD5-4CFA-899A-5A3C6C1A87C3}">
      <dgm:prSet/>
      <dgm:spPr/>
      <dgm:t>
        <a:bodyPr/>
        <a:lstStyle/>
        <a:p>
          <a:endParaRPr lang="zh-TW" altLang="en-US"/>
        </a:p>
      </dgm:t>
    </dgm:pt>
    <dgm:pt modelId="{44827756-4635-4E80-906B-413FB937F1A9}">
      <dgm:prSet phldrT="[文字]" custT="1"/>
      <dgm:spPr/>
      <dgm:t>
        <a:bodyPr/>
        <a:lstStyle/>
        <a:p>
          <a:r>
            <a:rPr lang="zh-TW" altLang="zh-TW" sz="32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Helvetica" panose="020B0604020202020204" pitchFamily="34" charset="0"/>
            </a:rPr>
            <a:t>視網膜</a:t>
          </a:r>
          <a:endParaRPr lang="zh-TW" altLang="en-US" sz="3200" b="1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  <a:cs typeface="Helvetica" panose="020B0604020202020204" pitchFamily="34" charset="0"/>
          </a:endParaRPr>
        </a:p>
      </dgm:t>
    </dgm:pt>
    <dgm:pt modelId="{7D58D5E8-E817-4A57-ABA7-B1E9DC61B1F4}" type="parTrans" cxnId="{3949CDDE-2CAB-46AC-87BA-1BFE096415B5}">
      <dgm:prSet/>
      <dgm:spPr/>
      <dgm:t>
        <a:bodyPr/>
        <a:lstStyle/>
        <a:p>
          <a:endParaRPr lang="zh-TW" altLang="en-US"/>
        </a:p>
      </dgm:t>
    </dgm:pt>
    <dgm:pt modelId="{FB9D8BC8-2AF5-4B3C-9484-A03C7C562641}" type="sibTrans" cxnId="{3949CDDE-2CAB-46AC-87BA-1BFE096415B5}">
      <dgm:prSet/>
      <dgm:spPr/>
      <dgm:t>
        <a:bodyPr/>
        <a:lstStyle/>
        <a:p>
          <a:endParaRPr lang="zh-TW" altLang="en-US"/>
        </a:p>
      </dgm:t>
    </dgm:pt>
    <dgm:pt modelId="{A3656805-381D-4D65-AE4C-D534767C5EA4}" type="pres">
      <dgm:prSet presAssocID="{0698A929-5EB2-41D5-8D79-020C121AB12A}" presName="CompostProcess" presStyleCnt="0">
        <dgm:presLayoutVars>
          <dgm:dir/>
          <dgm:resizeHandles val="exact"/>
        </dgm:presLayoutVars>
      </dgm:prSet>
      <dgm:spPr/>
    </dgm:pt>
    <dgm:pt modelId="{20F92CB8-2F3A-421A-8EE8-FA81C2EFD63E}" type="pres">
      <dgm:prSet presAssocID="{0698A929-5EB2-41D5-8D79-020C121AB12A}" presName="arrow" presStyleLbl="bgShp" presStyleIdx="0" presStyleCnt="1" custLinFactNeighborX="7484"/>
      <dgm:spPr/>
    </dgm:pt>
    <dgm:pt modelId="{3CAFC5D1-0C3E-44A0-9DDC-D536272149BB}" type="pres">
      <dgm:prSet presAssocID="{0698A929-5EB2-41D5-8D79-020C121AB12A}" presName="linearProcess" presStyleCnt="0"/>
      <dgm:spPr/>
    </dgm:pt>
    <dgm:pt modelId="{4B794900-95C8-4B81-82F0-F80286952546}" type="pres">
      <dgm:prSet presAssocID="{D7A33146-E47A-4A96-92AE-2B94289CC7C6}" presName="textNode" presStyleLbl="node1" presStyleIdx="0" presStyleCnt="2" custScaleX="80198" custScaleY="75202" custLinFactNeighborX="34159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E6333930-24F5-4CAA-AFDC-E7492750DD3D}" type="pres">
      <dgm:prSet presAssocID="{8D37F929-16E9-4835-BE5D-2061FA120EAA}" presName="sibTrans" presStyleCnt="0"/>
      <dgm:spPr/>
    </dgm:pt>
    <dgm:pt modelId="{8768F9EF-88E0-49CB-935B-2C7BB1F99F5B}" type="pres">
      <dgm:prSet presAssocID="{44827756-4635-4E80-906B-413FB937F1A9}" presName="textNode" presStyleLbl="node1" presStyleIdx="1" presStyleCnt="2" custScaleX="78218" custScaleY="75202" custLinFactX="2063" custLinFactNeighborX="10000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AF4C61BC-B60C-42CF-92D1-BE5EF1F06160}" type="presOf" srcId="{D7A33146-E47A-4A96-92AE-2B94289CC7C6}" destId="{4B794900-95C8-4B81-82F0-F80286952546}" srcOrd="0" destOrd="0" presId="urn:microsoft.com/office/officeart/2005/8/layout/hProcess9"/>
    <dgm:cxn modelId="{547A5F4F-CFD5-4CFA-899A-5A3C6C1A87C3}" srcId="{0698A929-5EB2-41D5-8D79-020C121AB12A}" destId="{D7A33146-E47A-4A96-92AE-2B94289CC7C6}" srcOrd="0" destOrd="0" parTransId="{F415ADA9-892F-4262-B45A-F4EA7A0472DF}" sibTransId="{8D37F929-16E9-4835-BE5D-2061FA120EAA}"/>
    <dgm:cxn modelId="{536F5312-DB42-4D0C-88C5-89D9B40C3EE6}" type="presOf" srcId="{44827756-4635-4E80-906B-413FB937F1A9}" destId="{8768F9EF-88E0-49CB-935B-2C7BB1F99F5B}" srcOrd="0" destOrd="0" presId="urn:microsoft.com/office/officeart/2005/8/layout/hProcess9"/>
    <dgm:cxn modelId="{8D2F8715-9C7C-42DE-8626-7E09DD3FC433}" type="presOf" srcId="{0698A929-5EB2-41D5-8D79-020C121AB12A}" destId="{A3656805-381D-4D65-AE4C-D534767C5EA4}" srcOrd="0" destOrd="0" presId="urn:microsoft.com/office/officeart/2005/8/layout/hProcess9"/>
    <dgm:cxn modelId="{3949CDDE-2CAB-46AC-87BA-1BFE096415B5}" srcId="{0698A929-5EB2-41D5-8D79-020C121AB12A}" destId="{44827756-4635-4E80-906B-413FB937F1A9}" srcOrd="1" destOrd="0" parTransId="{7D58D5E8-E817-4A57-ABA7-B1E9DC61B1F4}" sibTransId="{FB9D8BC8-2AF5-4B3C-9484-A03C7C562641}"/>
    <dgm:cxn modelId="{20BCFEFD-E227-4B95-9561-2AE267ECAF72}" type="presParOf" srcId="{A3656805-381D-4D65-AE4C-D534767C5EA4}" destId="{20F92CB8-2F3A-421A-8EE8-FA81C2EFD63E}" srcOrd="0" destOrd="0" presId="urn:microsoft.com/office/officeart/2005/8/layout/hProcess9"/>
    <dgm:cxn modelId="{7556494B-780E-42AD-B6C7-38661D7E9CDF}" type="presParOf" srcId="{A3656805-381D-4D65-AE4C-D534767C5EA4}" destId="{3CAFC5D1-0C3E-44A0-9DDC-D536272149BB}" srcOrd="1" destOrd="0" presId="urn:microsoft.com/office/officeart/2005/8/layout/hProcess9"/>
    <dgm:cxn modelId="{8C3408FD-5CAA-4FA8-B833-211779B93EE6}" type="presParOf" srcId="{3CAFC5D1-0C3E-44A0-9DDC-D536272149BB}" destId="{4B794900-95C8-4B81-82F0-F80286952546}" srcOrd="0" destOrd="0" presId="urn:microsoft.com/office/officeart/2005/8/layout/hProcess9"/>
    <dgm:cxn modelId="{9ABFA20E-1DE2-4005-B97D-C5A1B1011739}" type="presParOf" srcId="{3CAFC5D1-0C3E-44A0-9DDC-D536272149BB}" destId="{E6333930-24F5-4CAA-AFDC-E7492750DD3D}" srcOrd="1" destOrd="0" presId="urn:microsoft.com/office/officeart/2005/8/layout/hProcess9"/>
    <dgm:cxn modelId="{3F4BAEF3-F60A-4529-B323-0EC29FC976EE}" type="presParOf" srcId="{3CAFC5D1-0C3E-44A0-9DDC-D536272149BB}" destId="{8768F9EF-88E0-49CB-935B-2C7BB1F99F5B}" srcOrd="2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D27A85B-EAEB-494D-8988-6E6ADE343D2C}" type="doc">
      <dgm:prSet loTypeId="urn:microsoft.com/office/officeart/2005/8/layout/vProcess5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1C5EE584-2405-4538-9165-92019A75DA64}">
          <dgm:prSet phldrT="[文字]" custT="1"/>
          <dgm:spPr/>
          <dgm:t>
            <a:bodyPr/>
            <a:lstStyle/>
            <a:p>
              <a:pPr algn="ctr"/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Delta-E (1976) </a:t>
              </a:r>
              <a14:m>
                <m:oMath xmlns:m="http://schemas.openxmlformats.org/officeDocument/2006/math">
                  <m:r>
                    <a:rPr lang="en-US" altLang="zh-TW" sz="2800" b="1" i="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  </m:t>
                  </m:r>
                  <m:r>
                    <a:rPr lang="en-US" altLang="zh-TW" sz="2800" b="0" i="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    </m:t>
                  </m:r>
                  <m:r>
                    <a:rPr lang="en-US" altLang="zh-TW" sz="28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∆</m:t>
                  </m:r>
                  <m:sSubSup>
                    <m:sSubSupPr>
                      <m:ctrlPr>
                        <a:rPr lang="zh-TW" altLang="zh-TW" sz="2800" i="1"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</m:ctrlPr>
                    </m:sSubSupPr>
                    <m:e>
                      <m:r>
                        <a:rPr lang="en-US" altLang="zh-TW" sz="2800" b="1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𝑬</m:t>
                      </m:r>
                    </m:e>
                    <m:sub>
                      <m:r>
                        <a:rPr lang="en-US" altLang="zh-TW" sz="2800" b="1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𝒂𝒃</m:t>
                      </m:r>
                    </m:sub>
                    <m:sup>
                      <m:r>
                        <a:rPr lang="en-US" altLang="zh-TW" sz="28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</m:sup>
                  </m:sSubSup>
                </m:oMath>
              </a14:m>
              <a:endParaRPr lang="zh-TW" altLang="en-US" sz="2800" dirty="0"/>
            </a:p>
          </dgm:t>
        </dgm:pt>
      </mc:Choice>
      <mc:Fallback xmlns="">
        <dgm:pt modelId="{1C5EE584-2405-4538-9165-92019A75DA64}">
          <dgm:prSet phldrT="[文字]" custT="1"/>
          <dgm:spPr/>
          <dgm:t>
            <a:bodyPr/>
            <a:lstStyle/>
            <a:p>
              <a:pPr algn="ctr"/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Delta-E (1976</a:t>
              </a:r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) </a:t>
              </a:r>
              <a:r>
                <a:rPr lang="en-US" altLang="zh-TW" sz="2800" b="1" i="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a:t>  </a:t>
              </a:r>
              <a:r>
                <a:rPr lang="en-US" altLang="zh-TW" sz="2800" b="0" i="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altLang="zh-TW" sz="2800" i="0">
                  <a:latin typeface="Cambria Math" panose="02040503050406030204" pitchFamily="18" charset="0"/>
                  <a:cs typeface="Times New Roman" panose="02020603050405020304" pitchFamily="18" charset="0"/>
                </a:rPr>
                <a:t>∆</a:t>
              </a:r>
              <a:r>
                <a:rPr lang="en-US" altLang="zh-TW" sz="2800" b="1" i="0">
                  <a:latin typeface="Cambria Math" panose="02040503050406030204" pitchFamily="18" charset="0"/>
                  <a:cs typeface="Times New Roman" panose="02020603050405020304" pitchFamily="18" charset="0"/>
                </a:rPr>
                <a:t>𝑬</a:t>
              </a:r>
              <a:r>
                <a:rPr lang="zh-TW" altLang="zh-TW" sz="2800" b="1" i="0">
                  <a:latin typeface="Cambria Math" panose="02040503050406030204" pitchFamily="18" charset="0"/>
                  <a:cs typeface="Times New Roman" panose="02020603050405020304" pitchFamily="18" charset="0"/>
                </a:rPr>
                <a:t>_</a:t>
              </a:r>
              <a:r>
                <a:rPr lang="en-US" altLang="zh-TW" sz="2800" b="1" i="0">
                  <a:latin typeface="Cambria Math" panose="02040503050406030204" pitchFamily="18" charset="0"/>
                  <a:cs typeface="Times New Roman" panose="02020603050405020304" pitchFamily="18" charset="0"/>
                </a:rPr>
                <a:t>𝒂𝒃^</a:t>
              </a:r>
              <a:r>
                <a:rPr lang="en-US" altLang="zh-TW" sz="2800" i="0">
                  <a:latin typeface="Cambria Math" panose="02040503050406030204" pitchFamily="18" charset="0"/>
                  <a:cs typeface="Times New Roman" panose="02020603050405020304" pitchFamily="18" charset="0"/>
                </a:rPr>
                <a:t>∗</a:t>
              </a:r>
              <a:endParaRPr lang="zh-TW" altLang="en-US" sz="2800" dirty="0"/>
            </a:p>
          </dgm:t>
        </dgm:pt>
      </mc:Fallback>
    </mc:AlternateContent>
    <dgm:pt modelId="{E55B8290-27E0-40CA-B99D-576F53A56A86}" type="parTrans" cxnId="{F99DE15B-CC5E-490D-A22B-98208E79BDD6}">
      <dgm:prSet/>
      <dgm:spPr/>
      <dgm:t>
        <a:bodyPr/>
        <a:lstStyle/>
        <a:p>
          <a:endParaRPr lang="zh-TW" altLang="en-US"/>
        </a:p>
      </dgm:t>
    </dgm:pt>
    <dgm:pt modelId="{2D481A99-FD2E-4236-BE03-08E84AE97720}" type="sibTrans" cxnId="{F99DE15B-CC5E-490D-A22B-98208E79BDD6}">
      <dgm:prSet/>
      <dgm:spPr/>
      <dgm:t>
        <a:bodyPr/>
        <a:lstStyle/>
        <a:p>
          <a:endParaRPr lang="zh-TW" alt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E9F1F0F5-EC5F-4468-8743-D3202E34AB87}">
          <dgm:prSet phldrT="[文字]" custT="1"/>
          <dgm:spPr/>
          <dgm:t>
            <a:bodyPr/>
            <a:lstStyle/>
            <a:p>
              <a:pPr algn="ctr"/>
              <a:r>
                <a:rPr lang="zh-TW" altLang="en-US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        </a:t>
              </a:r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CMC l:c(1984)</a:t>
              </a:r>
              <a14:m>
                <m:oMath xmlns:m="http://schemas.openxmlformats.org/officeDocument/2006/math">
                  <m:r>
                    <a:rPr lang="en-US" altLang="zh-TW" sz="2800" b="1" i="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 </m:t>
                  </m:r>
                  <m:r>
                    <a:rPr lang="zh-TW" altLang="en-US" sz="2800" b="1" i="1" smtClean="0">
                      <a:latin typeface="Cambria Math"/>
                      <a:cs typeface="Times New Roman" panose="02020603050405020304" pitchFamily="18" charset="0"/>
                    </a:rPr>
                    <m:t>      </m:t>
                  </m:r>
                  <m:r>
                    <a:rPr lang="en-US" altLang="zh-TW" sz="28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∆</m:t>
                  </m:r>
                  <m:sSubSup>
                    <m:sSubSupPr>
                      <m:ctrlPr>
                        <a:rPr lang="zh-TW" altLang="zh-TW" sz="2800" i="1"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</m:ctrlPr>
                    </m:sSubSupPr>
                    <m:e>
                      <m:r>
                        <a:rPr lang="en-US" altLang="zh-TW" sz="2800" b="1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𝑬</m:t>
                      </m:r>
                    </m:e>
                    <m:sub>
                      <m:r>
                        <a:rPr lang="en-US" altLang="zh-TW" sz="28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𝑪𝑴𝑪</m:t>
                      </m:r>
                      <m:r>
                        <a:rPr lang="en-US" altLang="zh-TW" sz="28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(</m:t>
                      </m:r>
                      <m:r>
                        <a:rPr lang="en-US" altLang="zh-TW" sz="28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𝒍</m:t>
                      </m:r>
                      <m:r>
                        <a:rPr lang="en-US" altLang="zh-TW" sz="28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:</m:t>
                      </m:r>
                      <m:r>
                        <a:rPr lang="en-US" altLang="zh-TW" sz="28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𝒄</m:t>
                      </m:r>
                      <m:r>
                        <a:rPr lang="en-US" altLang="zh-TW" sz="28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)</m:t>
                      </m:r>
                    </m:sub>
                    <m:sup>
                      <m:r>
                        <a:rPr lang="en-US" altLang="zh-TW" sz="28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</m:sup>
                  </m:sSubSup>
                </m:oMath>
              </a14:m>
              <a:endParaRPr lang="zh-TW" altLang="en-US" sz="2800" dirty="0"/>
            </a:p>
          </dgm:t>
        </dgm:pt>
      </mc:Choice>
      <mc:Fallback xmlns="">
        <dgm:pt modelId="{E9F1F0F5-EC5F-4468-8743-D3202E34AB87}">
          <dgm:prSet phldrT="[文字]" custT="1"/>
          <dgm:spPr/>
          <dgm:t>
            <a:bodyPr/>
            <a:lstStyle/>
            <a:p>
              <a:pPr algn="ctr"/>
              <a:r>
                <a:rPr lang="zh-TW" altLang="en-US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        </a:t>
              </a:r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CMC l:c(1984</a:t>
              </a:r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)</a:t>
              </a:r>
              <a:r>
                <a:rPr lang="en-US" altLang="zh-TW" sz="2800" b="1" i="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a:t> </a:t>
              </a:r>
              <a:r>
                <a:rPr lang="zh-TW" altLang="en-US" sz="2800" b="1" i="0" smtClean="0">
                  <a:latin typeface="Cambria Math"/>
                  <a:cs typeface="Times New Roman" panose="02020603050405020304" pitchFamily="18" charset="0"/>
                </a:rPr>
                <a:t>      </a:t>
              </a:r>
              <a:r>
                <a:rPr lang="en-US" altLang="zh-TW" sz="2800" i="0">
                  <a:latin typeface="Cambria Math" panose="02040503050406030204" pitchFamily="18" charset="0"/>
                  <a:cs typeface="Times New Roman" panose="02020603050405020304" pitchFamily="18" charset="0"/>
                </a:rPr>
                <a:t>∆</a:t>
              </a:r>
              <a:r>
                <a:rPr lang="en-US" altLang="zh-TW" sz="2800" b="1" i="0">
                  <a:latin typeface="Cambria Math" panose="02040503050406030204" pitchFamily="18" charset="0"/>
                  <a:cs typeface="Times New Roman" panose="02020603050405020304" pitchFamily="18" charset="0"/>
                </a:rPr>
                <a:t>𝑬</a:t>
              </a:r>
              <a:r>
                <a:rPr lang="zh-TW" altLang="zh-TW" sz="2800" b="1" i="0">
                  <a:latin typeface="Cambria Math" panose="02040503050406030204" pitchFamily="18" charset="0"/>
                  <a:cs typeface="Times New Roman" panose="02020603050405020304" pitchFamily="18" charset="0"/>
                </a:rPr>
                <a:t>_(</a:t>
              </a:r>
              <a:r>
                <a:rPr lang="en-US" altLang="zh-TW" sz="2800" b="1" i="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a:t>𝑪𝑴𝑪(𝒍:𝒄)</a:t>
              </a:r>
              <a:r>
                <a:rPr lang="zh-TW" altLang="zh-TW" sz="2800" b="1" i="0">
                  <a:latin typeface="Cambria Math" panose="02040503050406030204" pitchFamily="18" charset="0"/>
                  <a:cs typeface="Times New Roman" panose="02020603050405020304" pitchFamily="18" charset="0"/>
                </a:rPr>
                <a:t>)</a:t>
              </a:r>
              <a:r>
                <a:rPr lang="en-US" altLang="zh-TW" sz="2800" b="1" i="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a:t>^</a:t>
              </a:r>
              <a:r>
                <a:rPr lang="en-US" altLang="zh-TW" sz="2800" i="0">
                  <a:latin typeface="Cambria Math" panose="02040503050406030204" pitchFamily="18" charset="0"/>
                  <a:cs typeface="Times New Roman" panose="02020603050405020304" pitchFamily="18" charset="0"/>
                </a:rPr>
                <a:t>∗</a:t>
              </a:r>
              <a:endParaRPr lang="zh-TW" altLang="en-US" sz="2800" dirty="0"/>
            </a:p>
          </dgm:t>
        </dgm:pt>
      </mc:Fallback>
    </mc:AlternateContent>
    <dgm:pt modelId="{06FA438E-A7A5-4C37-B3C5-CEC7AFAC5573}" type="parTrans" cxnId="{A97948AD-448B-4EB9-9DEB-1F282AAEE60E}">
      <dgm:prSet/>
      <dgm:spPr/>
      <dgm:t>
        <a:bodyPr/>
        <a:lstStyle/>
        <a:p>
          <a:endParaRPr lang="zh-TW" altLang="en-US"/>
        </a:p>
      </dgm:t>
    </dgm:pt>
    <dgm:pt modelId="{4DD2D131-A90C-4C1C-BAEC-D06528C206CA}" type="sibTrans" cxnId="{A97948AD-448B-4EB9-9DEB-1F282AAEE60E}">
      <dgm:prSet/>
      <dgm:spPr/>
      <dgm:t>
        <a:bodyPr/>
        <a:lstStyle/>
        <a:p>
          <a:endParaRPr lang="zh-TW" alt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A3F0ED66-01C6-4338-9FC0-9E20E14DD6B5}">
          <dgm:prSet phldrT="[文字]" custT="1"/>
          <dgm:spPr/>
          <dgm:t>
            <a:bodyPr/>
            <a:lstStyle/>
            <a:p>
              <a:pPr algn="ctr"/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dE94 (1994) </a:t>
              </a:r>
              <a14:m>
                <m:oMath xmlns:m="http://schemas.openxmlformats.org/officeDocument/2006/math">
                  <m:r>
                    <a:rPr lang="en-US" altLang="zh-TW" sz="2800" b="1" i="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      </m:t>
                  </m:r>
                  <m:r>
                    <a:rPr lang="en-US" altLang="zh-TW" sz="28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∆</m:t>
                  </m:r>
                  <m:sSubSup>
                    <m:sSubSupPr>
                      <m:ctrlPr>
                        <a:rPr lang="zh-TW" altLang="zh-TW" sz="2800" i="1"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</m:ctrlPr>
                    </m:sSubSupPr>
                    <m:e>
                      <m:r>
                        <a:rPr lang="en-US" altLang="zh-TW" sz="2800" b="1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𝑬</m:t>
                      </m:r>
                    </m:e>
                    <m:sub>
                      <m:r>
                        <a:rPr lang="en-US" altLang="zh-TW" sz="28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𝟗𝟒</m:t>
                      </m:r>
                    </m:sub>
                    <m:sup>
                      <m:r>
                        <a:rPr lang="en-US" altLang="zh-TW" sz="28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</m:sup>
                  </m:sSubSup>
                </m:oMath>
              </a14:m>
              <a:endParaRPr lang="zh-TW" altLang="en-US" sz="2800" dirty="0"/>
            </a:p>
          </dgm:t>
        </dgm:pt>
      </mc:Choice>
      <mc:Fallback xmlns="">
        <dgm:pt modelId="{A3F0ED66-01C6-4338-9FC0-9E20E14DD6B5}">
          <dgm:prSet phldrT="[文字]" custT="1"/>
          <dgm:spPr/>
          <dgm:t>
            <a:bodyPr/>
            <a:lstStyle/>
            <a:p>
              <a:pPr algn="ctr"/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dE94 (1994</a:t>
              </a:r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) </a:t>
              </a:r>
              <a:r>
                <a:rPr lang="en-US" altLang="zh-TW" sz="2800" b="1" i="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a:t>      </a:t>
              </a:r>
              <a:r>
                <a:rPr lang="en-US" altLang="zh-TW" sz="2800" i="0">
                  <a:latin typeface="Cambria Math" panose="02040503050406030204" pitchFamily="18" charset="0"/>
                  <a:cs typeface="Times New Roman" panose="02020603050405020304" pitchFamily="18" charset="0"/>
                </a:rPr>
                <a:t>∆</a:t>
              </a:r>
              <a:r>
                <a:rPr lang="en-US" altLang="zh-TW" sz="2800" b="1" i="0">
                  <a:latin typeface="Cambria Math" panose="02040503050406030204" pitchFamily="18" charset="0"/>
                  <a:cs typeface="Times New Roman" panose="02020603050405020304" pitchFamily="18" charset="0"/>
                </a:rPr>
                <a:t>𝑬</a:t>
              </a:r>
              <a:r>
                <a:rPr lang="zh-TW" altLang="zh-TW" sz="2800" b="1" i="0">
                  <a:latin typeface="Cambria Math" panose="02040503050406030204" pitchFamily="18" charset="0"/>
                  <a:cs typeface="Times New Roman" panose="02020603050405020304" pitchFamily="18" charset="0"/>
                </a:rPr>
                <a:t>_</a:t>
              </a:r>
              <a:r>
                <a:rPr lang="en-US" altLang="zh-TW" sz="2800" b="1" i="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a:t>𝟗𝟒^</a:t>
              </a:r>
              <a:r>
                <a:rPr lang="en-US" altLang="zh-TW" sz="2800" i="0">
                  <a:latin typeface="Cambria Math" panose="02040503050406030204" pitchFamily="18" charset="0"/>
                  <a:cs typeface="Times New Roman" panose="02020603050405020304" pitchFamily="18" charset="0"/>
                </a:rPr>
                <a:t>∗</a:t>
              </a:r>
              <a:endParaRPr lang="zh-TW" altLang="en-US" sz="2800" dirty="0"/>
            </a:p>
          </dgm:t>
        </dgm:pt>
      </mc:Fallback>
    </mc:AlternateContent>
    <dgm:pt modelId="{A7FCBBFB-E38A-44E6-AE5C-386A47F4639B}" type="parTrans" cxnId="{939AEABA-61E0-448D-962A-B7295A31A07E}">
      <dgm:prSet/>
      <dgm:spPr/>
      <dgm:t>
        <a:bodyPr/>
        <a:lstStyle/>
        <a:p>
          <a:endParaRPr lang="zh-TW" altLang="en-US"/>
        </a:p>
      </dgm:t>
    </dgm:pt>
    <dgm:pt modelId="{22C3DB4F-F99C-4FD3-9524-844D6AFF6820}" type="sibTrans" cxnId="{939AEABA-61E0-448D-962A-B7295A31A07E}">
      <dgm:prSet/>
      <dgm:spPr/>
      <dgm:t>
        <a:bodyPr/>
        <a:lstStyle/>
        <a:p>
          <a:endParaRPr lang="zh-TW" altLang="en-US"/>
        </a:p>
      </dgm:t>
    </dgm:pt>
    <mc:AlternateContent xmlns:mc="http://schemas.openxmlformats.org/markup-compatibility/2006" xmlns:a14="http://schemas.microsoft.com/office/drawing/2010/main">
      <mc:Choice Requires="a14">
        <dgm:pt modelId="{528F0268-4A92-4D2C-B17F-30EE42EF386C}">
          <dgm:prSet phldrT="[文字]" custT="1"/>
          <dgm:spPr/>
          <dgm:t>
            <a:bodyPr/>
            <a:lstStyle/>
            <a:p>
              <a:pPr algn="ctr"/>
              <a:r>
                <a:rPr lang="zh-TW" altLang="en-US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dE2000 </a:t>
              </a:r>
              <a14:m>
                <m:oMath xmlns:m="http://schemas.openxmlformats.org/officeDocument/2006/math">
                  <m:r>
                    <a:rPr lang="en-US" altLang="zh-TW" sz="2800" b="1" i="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   </m:t>
                  </m:r>
                  <m:r>
                    <a:rPr lang="en-US" altLang="zh-TW" sz="2800" b="0" i="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     </m:t>
                  </m:r>
                  <m:r>
                    <a:rPr lang="en-US" altLang="zh-TW" sz="28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∆</m:t>
                  </m:r>
                  <m:sSubSup>
                    <m:sSubSupPr>
                      <m:ctrlPr>
                        <a:rPr lang="zh-TW" altLang="zh-TW" sz="2800" i="1">
                          <a:latin typeface="Cambria Math"/>
                          <a:ea typeface="Cambria Math" panose="02040503050406030204" pitchFamily="18" charset="0"/>
                          <a:cs typeface="Times New Roman" panose="02020603050405020304" pitchFamily="18" charset="0"/>
                        </a:rPr>
                      </m:ctrlPr>
                    </m:sSubSupPr>
                    <m:e>
                      <m:r>
                        <a:rPr lang="en-US" altLang="zh-TW" sz="2800" b="1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𝑬</m:t>
                      </m:r>
                    </m:e>
                    <m:sub>
                      <m:r>
                        <a:rPr lang="en-US" altLang="zh-TW" sz="2800" b="1" i="1" smtClean="0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𝟎𝟎</m:t>
                      </m:r>
                    </m:sub>
                    <m:sup>
                      <m:r>
                        <a:rPr lang="en-US" altLang="zh-TW" sz="2800" i="1">
                          <a:latin typeface="Cambria Math" panose="02040503050406030204" pitchFamily="18" charset="0"/>
                          <a:cs typeface="Times New Roman" panose="02020603050405020304" pitchFamily="18" charset="0"/>
                        </a:rPr>
                        <m:t>∗</m:t>
                      </m:r>
                    </m:sup>
                  </m:sSubSup>
                </m:oMath>
              </a14:m>
              <a:endParaRPr lang="zh-TW" altLang="en-US" sz="2800" dirty="0"/>
            </a:p>
          </dgm:t>
        </dgm:pt>
      </mc:Choice>
      <mc:Fallback xmlns="">
        <dgm:pt modelId="{528F0268-4A92-4D2C-B17F-30EE42EF386C}">
          <dgm:prSet phldrT="[文字]" custT="1"/>
          <dgm:spPr/>
          <dgm:t>
            <a:bodyPr/>
            <a:lstStyle/>
            <a:p>
              <a:pPr algn="ctr"/>
              <a:r>
                <a:rPr lang="zh-TW" altLang="en-US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 </a:t>
              </a:r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d</a:t>
              </a:r>
              <a:r>
                <a:rPr lang="en-US" altLang="zh-TW" sz="2800" b="1" dirty="0" smtClean="0">
                  <a:latin typeface="Calibri" panose="020F0502020204030204" pitchFamily="34" charset="0"/>
                  <a:cs typeface="Times New Roman" panose="02020603050405020304" pitchFamily="18" charset="0"/>
                </a:rPr>
                <a:t>E2000 </a:t>
              </a:r>
              <a:r>
                <a:rPr lang="en-US" altLang="zh-TW" sz="2800" b="1" i="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a:t>   </a:t>
              </a:r>
              <a:r>
                <a:rPr lang="en-US" altLang="zh-TW" sz="2800" b="0" i="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altLang="zh-TW" sz="2800" i="0">
                  <a:latin typeface="Cambria Math" panose="02040503050406030204" pitchFamily="18" charset="0"/>
                  <a:cs typeface="Times New Roman" panose="02020603050405020304" pitchFamily="18" charset="0"/>
                </a:rPr>
                <a:t>∆</a:t>
              </a:r>
              <a:r>
                <a:rPr lang="en-US" altLang="zh-TW" sz="2800" b="1" i="0">
                  <a:latin typeface="Cambria Math" panose="02040503050406030204" pitchFamily="18" charset="0"/>
                  <a:cs typeface="Times New Roman" panose="02020603050405020304" pitchFamily="18" charset="0"/>
                </a:rPr>
                <a:t>𝑬</a:t>
              </a:r>
              <a:r>
                <a:rPr lang="zh-TW" altLang="zh-TW" sz="2800" b="1" i="0">
                  <a:latin typeface="Cambria Math" panose="02040503050406030204" pitchFamily="18" charset="0"/>
                  <a:cs typeface="Times New Roman" panose="02020603050405020304" pitchFamily="18" charset="0"/>
                </a:rPr>
                <a:t>_</a:t>
              </a:r>
              <a:r>
                <a:rPr lang="en-US" altLang="zh-TW" sz="2800" b="1" i="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a:t>𝟎𝟎^</a:t>
              </a:r>
              <a:r>
                <a:rPr lang="en-US" altLang="zh-TW" sz="2800" i="0">
                  <a:latin typeface="Cambria Math" panose="02040503050406030204" pitchFamily="18" charset="0"/>
                  <a:cs typeface="Times New Roman" panose="02020603050405020304" pitchFamily="18" charset="0"/>
                </a:rPr>
                <a:t>∗</a:t>
              </a:r>
              <a:endParaRPr lang="zh-TW" altLang="en-US" sz="2800" dirty="0"/>
            </a:p>
          </dgm:t>
        </dgm:pt>
      </mc:Fallback>
    </mc:AlternateContent>
    <dgm:pt modelId="{A8F885AC-FB5E-4903-B6F1-5EE741CEB581}" type="parTrans" cxnId="{C85B61DD-324E-41E8-9154-8B252E2A6577}">
      <dgm:prSet/>
      <dgm:spPr/>
      <dgm:t>
        <a:bodyPr/>
        <a:lstStyle/>
        <a:p>
          <a:endParaRPr lang="zh-TW" altLang="en-US"/>
        </a:p>
      </dgm:t>
    </dgm:pt>
    <dgm:pt modelId="{EE80E372-6AB2-468C-99FE-2264DC144BDF}" type="sibTrans" cxnId="{C85B61DD-324E-41E8-9154-8B252E2A6577}">
      <dgm:prSet/>
      <dgm:spPr/>
      <dgm:t>
        <a:bodyPr/>
        <a:lstStyle/>
        <a:p>
          <a:endParaRPr lang="zh-TW" altLang="en-US"/>
        </a:p>
      </dgm:t>
    </dgm:pt>
    <dgm:pt modelId="{213365EF-C904-40E5-B5CB-126C11240518}" type="pres">
      <dgm:prSet presAssocID="{AD27A85B-EAEB-494D-8988-6E6ADE343D2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3573E3-D90E-4566-B72E-553BC863CF6E}" type="pres">
      <dgm:prSet presAssocID="{AD27A85B-EAEB-494D-8988-6E6ADE343D2C}" presName="dummyMaxCanvas" presStyleCnt="0">
        <dgm:presLayoutVars/>
      </dgm:prSet>
      <dgm:spPr/>
    </dgm:pt>
    <dgm:pt modelId="{40AB2E8D-AF45-4129-96F0-D1ABA42F50DD}" type="pres">
      <dgm:prSet presAssocID="{AD27A85B-EAEB-494D-8988-6E6ADE343D2C}" presName="FourNodes_1" presStyleLbl="node1" presStyleIdx="0" presStyleCnt="4" custScaleX="105422" custLinFactNeighborX="80" custLinFactNeighborY="-179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E22179-B213-4DE2-8737-15E3FFFB7FFE}" type="pres">
      <dgm:prSet presAssocID="{AD27A85B-EAEB-494D-8988-6E6ADE343D2C}" presName="FourNodes_2" presStyleLbl="node1" presStyleIdx="1" presStyleCnt="4" custScaleX="1144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8759EE-0DA8-4B1D-96EF-640C66121996}" type="pres">
      <dgm:prSet presAssocID="{AD27A85B-EAEB-494D-8988-6E6ADE343D2C}" presName="FourNodes_3" presStyleLbl="node1" presStyleIdx="2" presStyleCnt="4" custScaleX="1080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B772DAB-011D-4A0C-A6AA-7F92CD0771E2}" type="pres">
      <dgm:prSet presAssocID="{AD27A85B-EAEB-494D-8988-6E6ADE343D2C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1B2271-1C82-46D8-8A9B-FE8EA192A372}" type="pres">
      <dgm:prSet presAssocID="{AD27A85B-EAEB-494D-8988-6E6ADE343D2C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EAF419-353B-4C1E-BD50-D3D6F5EBE324}" type="pres">
      <dgm:prSet presAssocID="{AD27A85B-EAEB-494D-8988-6E6ADE343D2C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4D38A6-610D-4007-870C-26112DDA2CDD}" type="pres">
      <dgm:prSet presAssocID="{AD27A85B-EAEB-494D-8988-6E6ADE343D2C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AEE5DE6-CCB8-4343-BA70-B5C57006D054}" type="pres">
      <dgm:prSet presAssocID="{AD27A85B-EAEB-494D-8988-6E6ADE343D2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6274F0-45D2-4F6A-97E4-19F16A0DE6E0}" type="pres">
      <dgm:prSet presAssocID="{AD27A85B-EAEB-494D-8988-6E6ADE343D2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5EB99F0-B241-4695-A2A0-F8E2B741A158}" type="pres">
      <dgm:prSet presAssocID="{AD27A85B-EAEB-494D-8988-6E6ADE343D2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9EBC509-5BDF-4D71-AC50-0B48CA4EDF21}" type="pres">
      <dgm:prSet presAssocID="{AD27A85B-EAEB-494D-8988-6E6ADE343D2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9D833FE-D82C-425C-BBC7-D5361AF5A0C6}" type="presOf" srcId="{E9F1F0F5-EC5F-4468-8743-D3202E34AB87}" destId="{0D6274F0-45D2-4F6A-97E4-19F16A0DE6E0}" srcOrd="1" destOrd="0" presId="urn:microsoft.com/office/officeart/2005/8/layout/vProcess5"/>
    <dgm:cxn modelId="{D1565C08-FB42-42BC-96B0-9332DC752D80}" type="presOf" srcId="{4DD2D131-A90C-4C1C-BAEC-D06528C206CA}" destId="{36EAF419-353B-4C1E-BD50-D3D6F5EBE324}" srcOrd="0" destOrd="0" presId="urn:microsoft.com/office/officeart/2005/8/layout/vProcess5"/>
    <dgm:cxn modelId="{A4EF4B52-B4D4-479C-825F-BBCA19E32B3E}" type="presOf" srcId="{A3F0ED66-01C6-4338-9FC0-9E20E14DD6B5}" destId="{028759EE-0DA8-4B1D-96EF-640C66121996}" srcOrd="0" destOrd="0" presId="urn:microsoft.com/office/officeart/2005/8/layout/vProcess5"/>
    <dgm:cxn modelId="{069C1E0C-C959-4377-8A2F-B5B2FA401061}" type="presOf" srcId="{528F0268-4A92-4D2C-B17F-30EE42EF386C}" destId="{3B772DAB-011D-4A0C-A6AA-7F92CD0771E2}" srcOrd="0" destOrd="0" presId="urn:microsoft.com/office/officeart/2005/8/layout/vProcess5"/>
    <dgm:cxn modelId="{CE19F9FF-0138-4D10-BD8D-6E84C16E59BA}" type="presOf" srcId="{AD27A85B-EAEB-494D-8988-6E6ADE343D2C}" destId="{213365EF-C904-40E5-B5CB-126C11240518}" srcOrd="0" destOrd="0" presId="urn:microsoft.com/office/officeart/2005/8/layout/vProcess5"/>
    <dgm:cxn modelId="{76857ECF-C6CF-44CB-87A2-42FE1F28C624}" type="presOf" srcId="{A3F0ED66-01C6-4338-9FC0-9E20E14DD6B5}" destId="{B5EB99F0-B241-4695-A2A0-F8E2B741A158}" srcOrd="1" destOrd="0" presId="urn:microsoft.com/office/officeart/2005/8/layout/vProcess5"/>
    <dgm:cxn modelId="{939AEABA-61E0-448D-962A-B7295A31A07E}" srcId="{AD27A85B-EAEB-494D-8988-6E6ADE343D2C}" destId="{A3F0ED66-01C6-4338-9FC0-9E20E14DD6B5}" srcOrd="2" destOrd="0" parTransId="{A7FCBBFB-E38A-44E6-AE5C-386A47F4639B}" sibTransId="{22C3DB4F-F99C-4FD3-9524-844D6AFF6820}"/>
    <dgm:cxn modelId="{A97948AD-448B-4EB9-9DEB-1F282AAEE60E}" srcId="{AD27A85B-EAEB-494D-8988-6E6ADE343D2C}" destId="{E9F1F0F5-EC5F-4468-8743-D3202E34AB87}" srcOrd="1" destOrd="0" parTransId="{06FA438E-A7A5-4C37-B3C5-CEC7AFAC5573}" sibTransId="{4DD2D131-A90C-4C1C-BAEC-D06528C206CA}"/>
    <dgm:cxn modelId="{65044BC1-54E0-4239-951B-4630B394BF01}" type="presOf" srcId="{22C3DB4F-F99C-4FD3-9524-844D6AFF6820}" destId="{264D38A6-610D-4007-870C-26112DDA2CDD}" srcOrd="0" destOrd="0" presId="urn:microsoft.com/office/officeart/2005/8/layout/vProcess5"/>
    <dgm:cxn modelId="{788D7EF3-62D9-41D5-AA02-CC5DA4527641}" type="presOf" srcId="{528F0268-4A92-4D2C-B17F-30EE42EF386C}" destId="{D9EBC509-5BDF-4D71-AC50-0B48CA4EDF21}" srcOrd="1" destOrd="0" presId="urn:microsoft.com/office/officeart/2005/8/layout/vProcess5"/>
    <dgm:cxn modelId="{FB6E5C3A-CAEB-4902-B6B6-D2BE3AE0E3A2}" type="presOf" srcId="{1C5EE584-2405-4538-9165-92019A75DA64}" destId="{FAEE5DE6-CCB8-4343-BA70-B5C57006D054}" srcOrd="1" destOrd="0" presId="urn:microsoft.com/office/officeart/2005/8/layout/vProcess5"/>
    <dgm:cxn modelId="{E9BCFF3D-DA89-4FD3-B56C-B9EEF32DBD78}" type="presOf" srcId="{2D481A99-FD2E-4236-BE03-08E84AE97720}" destId="{C41B2271-1C82-46D8-8A9B-FE8EA192A372}" srcOrd="0" destOrd="0" presId="urn:microsoft.com/office/officeart/2005/8/layout/vProcess5"/>
    <dgm:cxn modelId="{FF7AA59A-8FE7-4258-909F-3AE6A084C8A7}" type="presOf" srcId="{1C5EE584-2405-4538-9165-92019A75DA64}" destId="{40AB2E8D-AF45-4129-96F0-D1ABA42F50DD}" srcOrd="0" destOrd="0" presId="urn:microsoft.com/office/officeart/2005/8/layout/vProcess5"/>
    <dgm:cxn modelId="{C85B61DD-324E-41E8-9154-8B252E2A6577}" srcId="{AD27A85B-EAEB-494D-8988-6E6ADE343D2C}" destId="{528F0268-4A92-4D2C-B17F-30EE42EF386C}" srcOrd="3" destOrd="0" parTransId="{A8F885AC-FB5E-4903-B6F1-5EE741CEB581}" sibTransId="{EE80E372-6AB2-468C-99FE-2264DC144BDF}"/>
    <dgm:cxn modelId="{EA6806AE-6C63-4A31-9118-59A5945229BD}" type="presOf" srcId="{E9F1F0F5-EC5F-4468-8743-D3202E34AB87}" destId="{B9E22179-B213-4DE2-8737-15E3FFFB7FFE}" srcOrd="0" destOrd="0" presId="urn:microsoft.com/office/officeart/2005/8/layout/vProcess5"/>
    <dgm:cxn modelId="{F99DE15B-CC5E-490D-A22B-98208E79BDD6}" srcId="{AD27A85B-EAEB-494D-8988-6E6ADE343D2C}" destId="{1C5EE584-2405-4538-9165-92019A75DA64}" srcOrd="0" destOrd="0" parTransId="{E55B8290-27E0-40CA-B99D-576F53A56A86}" sibTransId="{2D481A99-FD2E-4236-BE03-08E84AE97720}"/>
    <dgm:cxn modelId="{2DBEED6B-611D-424C-8C90-351B33CEE03E}" type="presParOf" srcId="{213365EF-C904-40E5-B5CB-126C11240518}" destId="{533573E3-D90E-4566-B72E-553BC863CF6E}" srcOrd="0" destOrd="0" presId="urn:microsoft.com/office/officeart/2005/8/layout/vProcess5"/>
    <dgm:cxn modelId="{F623180F-6DDB-4F53-BCCB-86BEEE206323}" type="presParOf" srcId="{213365EF-C904-40E5-B5CB-126C11240518}" destId="{40AB2E8D-AF45-4129-96F0-D1ABA42F50DD}" srcOrd="1" destOrd="0" presId="urn:microsoft.com/office/officeart/2005/8/layout/vProcess5"/>
    <dgm:cxn modelId="{F7842ED4-70EF-4912-BBC5-657D6BD81E6E}" type="presParOf" srcId="{213365EF-C904-40E5-B5CB-126C11240518}" destId="{B9E22179-B213-4DE2-8737-15E3FFFB7FFE}" srcOrd="2" destOrd="0" presId="urn:microsoft.com/office/officeart/2005/8/layout/vProcess5"/>
    <dgm:cxn modelId="{C266401F-6B98-40B8-A7DA-48DE3FF5C1B5}" type="presParOf" srcId="{213365EF-C904-40E5-B5CB-126C11240518}" destId="{028759EE-0DA8-4B1D-96EF-640C66121996}" srcOrd="3" destOrd="0" presId="urn:microsoft.com/office/officeart/2005/8/layout/vProcess5"/>
    <dgm:cxn modelId="{9E7EB2F6-8449-4768-A82F-0F70BE8FD400}" type="presParOf" srcId="{213365EF-C904-40E5-B5CB-126C11240518}" destId="{3B772DAB-011D-4A0C-A6AA-7F92CD0771E2}" srcOrd="4" destOrd="0" presId="urn:microsoft.com/office/officeart/2005/8/layout/vProcess5"/>
    <dgm:cxn modelId="{0263DB72-C271-4DE5-8D04-33F7ED4CF5CE}" type="presParOf" srcId="{213365EF-C904-40E5-B5CB-126C11240518}" destId="{C41B2271-1C82-46D8-8A9B-FE8EA192A372}" srcOrd="5" destOrd="0" presId="urn:microsoft.com/office/officeart/2005/8/layout/vProcess5"/>
    <dgm:cxn modelId="{CB939A3F-6F3D-4F03-82EE-6CA53115DE6E}" type="presParOf" srcId="{213365EF-C904-40E5-B5CB-126C11240518}" destId="{36EAF419-353B-4C1E-BD50-D3D6F5EBE324}" srcOrd="6" destOrd="0" presId="urn:microsoft.com/office/officeart/2005/8/layout/vProcess5"/>
    <dgm:cxn modelId="{084BC515-E2E5-4EDE-8D10-C7C8152029BD}" type="presParOf" srcId="{213365EF-C904-40E5-B5CB-126C11240518}" destId="{264D38A6-610D-4007-870C-26112DDA2CDD}" srcOrd="7" destOrd="0" presId="urn:microsoft.com/office/officeart/2005/8/layout/vProcess5"/>
    <dgm:cxn modelId="{01473FA1-8294-45EB-9B41-DE1B06F5DD52}" type="presParOf" srcId="{213365EF-C904-40E5-B5CB-126C11240518}" destId="{FAEE5DE6-CCB8-4343-BA70-B5C57006D054}" srcOrd="8" destOrd="0" presId="urn:microsoft.com/office/officeart/2005/8/layout/vProcess5"/>
    <dgm:cxn modelId="{26C42D35-E3ED-47F6-ACA5-87DD19E33CA0}" type="presParOf" srcId="{213365EF-C904-40E5-B5CB-126C11240518}" destId="{0D6274F0-45D2-4F6A-97E4-19F16A0DE6E0}" srcOrd="9" destOrd="0" presId="urn:microsoft.com/office/officeart/2005/8/layout/vProcess5"/>
    <dgm:cxn modelId="{9A81D1F1-6C2B-46D5-8E69-46CAD111AAFC}" type="presParOf" srcId="{213365EF-C904-40E5-B5CB-126C11240518}" destId="{B5EB99F0-B241-4695-A2A0-F8E2B741A158}" srcOrd="10" destOrd="0" presId="urn:microsoft.com/office/officeart/2005/8/layout/vProcess5"/>
    <dgm:cxn modelId="{30A44B95-4D5A-459C-A6B5-AB8F96DC012D}" type="presParOf" srcId="{213365EF-C904-40E5-B5CB-126C11240518}" destId="{D9EBC509-5BDF-4D71-AC50-0B48CA4EDF2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AD27A85B-EAEB-494D-8988-6E6ADE343D2C}" type="doc">
      <dgm:prSet loTypeId="urn:microsoft.com/office/officeart/2005/8/layout/vProcess5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zh-TW" altLang="en-US"/>
        </a:p>
      </dgm:t>
    </dgm:pt>
    <dgm:pt modelId="{1C5EE584-2405-4538-9165-92019A75DA64}">
      <dgm:prSet phldrT="[文字]" custT="1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  <dgm:t>
        <a:bodyPr/>
        <a:lstStyle/>
        <a:p>
          <a:r>
            <a:rPr lang="zh-TW" altLang="en-US">
              <a:noFill/>
            </a:rPr>
            <a:t> </a:t>
          </a:r>
        </a:p>
      </dgm:t>
    </dgm:pt>
    <dgm:pt modelId="{E55B8290-27E0-40CA-B99D-576F53A56A86}" type="parTrans" cxnId="{F99DE15B-CC5E-490D-A22B-98208E79BDD6}">
      <dgm:prSet/>
      <dgm:spPr/>
      <dgm:t>
        <a:bodyPr/>
        <a:lstStyle/>
        <a:p>
          <a:endParaRPr lang="zh-TW" altLang="en-US"/>
        </a:p>
      </dgm:t>
    </dgm:pt>
    <dgm:pt modelId="{2D481A99-FD2E-4236-BE03-08E84AE97720}" type="sibTrans" cxnId="{F99DE15B-CC5E-490D-A22B-98208E79BDD6}">
      <dgm:prSet/>
      <dgm:spPr/>
      <dgm:t>
        <a:bodyPr/>
        <a:lstStyle/>
        <a:p>
          <a:endParaRPr lang="zh-TW" altLang="en-US"/>
        </a:p>
      </dgm:t>
    </dgm:pt>
    <dgm:pt modelId="{E9F1F0F5-EC5F-4468-8743-D3202E34AB87}">
      <dgm:prSet phldrT="[文字]" custT="1"/>
      <dgm:spPr>
        <a:blipFill rotWithShape="0">
          <a:blip xmlns:r="http://schemas.openxmlformats.org/officeDocument/2006/relationships" r:embed="rId2"/>
          <a:stretch>
            <a:fillRect/>
          </a:stretch>
        </a:blipFill>
      </dgm:spPr>
      <dgm:t>
        <a:bodyPr/>
        <a:lstStyle/>
        <a:p>
          <a:r>
            <a:rPr lang="zh-TW" altLang="en-US">
              <a:noFill/>
            </a:rPr>
            <a:t> </a:t>
          </a:r>
        </a:p>
      </dgm:t>
    </dgm:pt>
    <dgm:pt modelId="{06FA438E-A7A5-4C37-B3C5-CEC7AFAC5573}" type="parTrans" cxnId="{A97948AD-448B-4EB9-9DEB-1F282AAEE60E}">
      <dgm:prSet/>
      <dgm:spPr/>
      <dgm:t>
        <a:bodyPr/>
        <a:lstStyle/>
        <a:p>
          <a:endParaRPr lang="zh-TW" altLang="en-US"/>
        </a:p>
      </dgm:t>
    </dgm:pt>
    <dgm:pt modelId="{4DD2D131-A90C-4C1C-BAEC-D06528C206CA}" type="sibTrans" cxnId="{A97948AD-448B-4EB9-9DEB-1F282AAEE60E}">
      <dgm:prSet/>
      <dgm:spPr/>
      <dgm:t>
        <a:bodyPr/>
        <a:lstStyle/>
        <a:p>
          <a:endParaRPr lang="zh-TW" altLang="en-US"/>
        </a:p>
      </dgm:t>
    </dgm:pt>
    <dgm:pt modelId="{A3F0ED66-01C6-4338-9FC0-9E20E14DD6B5}">
      <dgm:prSet phldrT="[文字]" custT="1"/>
      <dgm:spPr>
        <a:blipFill rotWithShape="0">
          <a:blip xmlns:r="http://schemas.openxmlformats.org/officeDocument/2006/relationships" r:embed="rId3"/>
          <a:stretch>
            <a:fillRect/>
          </a:stretch>
        </a:blipFill>
      </dgm:spPr>
      <dgm:t>
        <a:bodyPr/>
        <a:lstStyle/>
        <a:p>
          <a:r>
            <a:rPr lang="zh-TW" altLang="en-US">
              <a:noFill/>
            </a:rPr>
            <a:t> </a:t>
          </a:r>
        </a:p>
      </dgm:t>
    </dgm:pt>
    <dgm:pt modelId="{A7FCBBFB-E38A-44E6-AE5C-386A47F4639B}" type="parTrans" cxnId="{939AEABA-61E0-448D-962A-B7295A31A07E}">
      <dgm:prSet/>
      <dgm:spPr/>
      <dgm:t>
        <a:bodyPr/>
        <a:lstStyle/>
        <a:p>
          <a:endParaRPr lang="zh-TW" altLang="en-US"/>
        </a:p>
      </dgm:t>
    </dgm:pt>
    <dgm:pt modelId="{22C3DB4F-F99C-4FD3-9524-844D6AFF6820}" type="sibTrans" cxnId="{939AEABA-61E0-448D-962A-B7295A31A07E}">
      <dgm:prSet/>
      <dgm:spPr/>
      <dgm:t>
        <a:bodyPr/>
        <a:lstStyle/>
        <a:p>
          <a:endParaRPr lang="zh-TW" altLang="en-US"/>
        </a:p>
      </dgm:t>
    </dgm:pt>
    <dgm:pt modelId="{528F0268-4A92-4D2C-B17F-30EE42EF386C}">
      <dgm:prSet phldrT="[文字]" custT="1"/>
      <dgm:spPr>
        <a:blipFill rotWithShape="0">
          <a:blip xmlns:r="http://schemas.openxmlformats.org/officeDocument/2006/relationships" r:embed="rId4"/>
          <a:stretch>
            <a:fillRect/>
          </a:stretch>
        </a:blipFill>
      </dgm:spPr>
      <dgm:t>
        <a:bodyPr/>
        <a:lstStyle/>
        <a:p>
          <a:r>
            <a:rPr lang="zh-TW" altLang="en-US">
              <a:noFill/>
            </a:rPr>
            <a:t> </a:t>
          </a:r>
        </a:p>
      </dgm:t>
    </dgm:pt>
    <dgm:pt modelId="{A8F885AC-FB5E-4903-B6F1-5EE741CEB581}" type="parTrans" cxnId="{C85B61DD-324E-41E8-9154-8B252E2A6577}">
      <dgm:prSet/>
      <dgm:spPr/>
      <dgm:t>
        <a:bodyPr/>
        <a:lstStyle/>
        <a:p>
          <a:endParaRPr lang="zh-TW" altLang="en-US"/>
        </a:p>
      </dgm:t>
    </dgm:pt>
    <dgm:pt modelId="{EE80E372-6AB2-468C-99FE-2264DC144BDF}" type="sibTrans" cxnId="{C85B61DD-324E-41E8-9154-8B252E2A6577}">
      <dgm:prSet/>
      <dgm:spPr/>
      <dgm:t>
        <a:bodyPr/>
        <a:lstStyle/>
        <a:p>
          <a:endParaRPr lang="zh-TW" altLang="en-US"/>
        </a:p>
      </dgm:t>
    </dgm:pt>
    <dgm:pt modelId="{213365EF-C904-40E5-B5CB-126C11240518}" type="pres">
      <dgm:prSet presAssocID="{AD27A85B-EAEB-494D-8988-6E6ADE343D2C}" presName="outer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zh-TW" altLang="en-US"/>
        </a:p>
      </dgm:t>
    </dgm:pt>
    <dgm:pt modelId="{533573E3-D90E-4566-B72E-553BC863CF6E}" type="pres">
      <dgm:prSet presAssocID="{AD27A85B-EAEB-494D-8988-6E6ADE343D2C}" presName="dummyMaxCanvas" presStyleCnt="0">
        <dgm:presLayoutVars/>
      </dgm:prSet>
      <dgm:spPr/>
    </dgm:pt>
    <dgm:pt modelId="{40AB2E8D-AF45-4129-96F0-D1ABA42F50DD}" type="pres">
      <dgm:prSet presAssocID="{AD27A85B-EAEB-494D-8988-6E6ADE343D2C}" presName="FourNodes_1" presStyleLbl="node1" presStyleIdx="0" presStyleCnt="4" custScaleX="105422" custLinFactNeighborX="80" custLinFactNeighborY="-17926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9E22179-B213-4DE2-8737-15E3FFFB7FFE}" type="pres">
      <dgm:prSet presAssocID="{AD27A85B-EAEB-494D-8988-6E6ADE343D2C}" presName="FourNodes_2" presStyleLbl="node1" presStyleIdx="1" presStyleCnt="4" custScaleX="114410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28759EE-0DA8-4B1D-96EF-640C66121996}" type="pres">
      <dgm:prSet presAssocID="{AD27A85B-EAEB-494D-8988-6E6ADE343D2C}" presName="FourNodes_3" presStyleLbl="node1" presStyleIdx="2" presStyleCnt="4" custScaleX="108015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B772DAB-011D-4A0C-A6AA-7F92CD0771E2}" type="pres">
      <dgm:prSet presAssocID="{AD27A85B-EAEB-494D-8988-6E6ADE343D2C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C41B2271-1C82-46D8-8A9B-FE8EA192A372}" type="pres">
      <dgm:prSet presAssocID="{AD27A85B-EAEB-494D-8988-6E6ADE343D2C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36EAF419-353B-4C1E-BD50-D3D6F5EBE324}" type="pres">
      <dgm:prSet presAssocID="{AD27A85B-EAEB-494D-8988-6E6ADE343D2C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264D38A6-610D-4007-870C-26112DDA2CDD}" type="pres">
      <dgm:prSet presAssocID="{AD27A85B-EAEB-494D-8988-6E6ADE343D2C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FAEE5DE6-CCB8-4343-BA70-B5C57006D054}" type="pres">
      <dgm:prSet presAssocID="{AD27A85B-EAEB-494D-8988-6E6ADE343D2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0D6274F0-45D2-4F6A-97E4-19F16A0DE6E0}" type="pres">
      <dgm:prSet presAssocID="{AD27A85B-EAEB-494D-8988-6E6ADE343D2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B5EB99F0-B241-4695-A2A0-F8E2B741A158}" type="pres">
      <dgm:prSet presAssocID="{AD27A85B-EAEB-494D-8988-6E6ADE343D2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  <dgm:pt modelId="{D9EBC509-5BDF-4D71-AC50-0B48CA4EDF21}" type="pres">
      <dgm:prSet presAssocID="{AD27A85B-EAEB-494D-8988-6E6ADE343D2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zh-TW" altLang="en-US"/>
        </a:p>
      </dgm:t>
    </dgm:pt>
  </dgm:ptLst>
  <dgm:cxnLst>
    <dgm:cxn modelId="{39D833FE-D82C-425C-BBC7-D5361AF5A0C6}" type="presOf" srcId="{E9F1F0F5-EC5F-4468-8743-D3202E34AB87}" destId="{0D6274F0-45D2-4F6A-97E4-19F16A0DE6E0}" srcOrd="1" destOrd="0" presId="urn:microsoft.com/office/officeart/2005/8/layout/vProcess5"/>
    <dgm:cxn modelId="{D1565C08-FB42-42BC-96B0-9332DC752D80}" type="presOf" srcId="{4DD2D131-A90C-4C1C-BAEC-D06528C206CA}" destId="{36EAF419-353B-4C1E-BD50-D3D6F5EBE324}" srcOrd="0" destOrd="0" presId="urn:microsoft.com/office/officeart/2005/8/layout/vProcess5"/>
    <dgm:cxn modelId="{A4EF4B52-B4D4-479C-825F-BBCA19E32B3E}" type="presOf" srcId="{A3F0ED66-01C6-4338-9FC0-9E20E14DD6B5}" destId="{028759EE-0DA8-4B1D-96EF-640C66121996}" srcOrd="0" destOrd="0" presId="urn:microsoft.com/office/officeart/2005/8/layout/vProcess5"/>
    <dgm:cxn modelId="{069C1E0C-C959-4377-8A2F-B5B2FA401061}" type="presOf" srcId="{528F0268-4A92-4D2C-B17F-30EE42EF386C}" destId="{3B772DAB-011D-4A0C-A6AA-7F92CD0771E2}" srcOrd="0" destOrd="0" presId="urn:microsoft.com/office/officeart/2005/8/layout/vProcess5"/>
    <dgm:cxn modelId="{CE19F9FF-0138-4D10-BD8D-6E84C16E59BA}" type="presOf" srcId="{AD27A85B-EAEB-494D-8988-6E6ADE343D2C}" destId="{213365EF-C904-40E5-B5CB-126C11240518}" srcOrd="0" destOrd="0" presId="urn:microsoft.com/office/officeart/2005/8/layout/vProcess5"/>
    <dgm:cxn modelId="{76857ECF-C6CF-44CB-87A2-42FE1F28C624}" type="presOf" srcId="{A3F0ED66-01C6-4338-9FC0-9E20E14DD6B5}" destId="{B5EB99F0-B241-4695-A2A0-F8E2B741A158}" srcOrd="1" destOrd="0" presId="urn:microsoft.com/office/officeart/2005/8/layout/vProcess5"/>
    <dgm:cxn modelId="{939AEABA-61E0-448D-962A-B7295A31A07E}" srcId="{AD27A85B-EAEB-494D-8988-6E6ADE343D2C}" destId="{A3F0ED66-01C6-4338-9FC0-9E20E14DD6B5}" srcOrd="2" destOrd="0" parTransId="{A7FCBBFB-E38A-44E6-AE5C-386A47F4639B}" sibTransId="{22C3DB4F-F99C-4FD3-9524-844D6AFF6820}"/>
    <dgm:cxn modelId="{A97948AD-448B-4EB9-9DEB-1F282AAEE60E}" srcId="{AD27A85B-EAEB-494D-8988-6E6ADE343D2C}" destId="{E9F1F0F5-EC5F-4468-8743-D3202E34AB87}" srcOrd="1" destOrd="0" parTransId="{06FA438E-A7A5-4C37-B3C5-CEC7AFAC5573}" sibTransId="{4DD2D131-A90C-4C1C-BAEC-D06528C206CA}"/>
    <dgm:cxn modelId="{65044BC1-54E0-4239-951B-4630B394BF01}" type="presOf" srcId="{22C3DB4F-F99C-4FD3-9524-844D6AFF6820}" destId="{264D38A6-610D-4007-870C-26112DDA2CDD}" srcOrd="0" destOrd="0" presId="urn:microsoft.com/office/officeart/2005/8/layout/vProcess5"/>
    <dgm:cxn modelId="{788D7EF3-62D9-41D5-AA02-CC5DA4527641}" type="presOf" srcId="{528F0268-4A92-4D2C-B17F-30EE42EF386C}" destId="{D9EBC509-5BDF-4D71-AC50-0B48CA4EDF21}" srcOrd="1" destOrd="0" presId="urn:microsoft.com/office/officeart/2005/8/layout/vProcess5"/>
    <dgm:cxn modelId="{FB6E5C3A-CAEB-4902-B6B6-D2BE3AE0E3A2}" type="presOf" srcId="{1C5EE584-2405-4538-9165-92019A75DA64}" destId="{FAEE5DE6-CCB8-4343-BA70-B5C57006D054}" srcOrd="1" destOrd="0" presId="urn:microsoft.com/office/officeart/2005/8/layout/vProcess5"/>
    <dgm:cxn modelId="{E9BCFF3D-DA89-4FD3-B56C-B9EEF32DBD78}" type="presOf" srcId="{2D481A99-FD2E-4236-BE03-08E84AE97720}" destId="{C41B2271-1C82-46D8-8A9B-FE8EA192A372}" srcOrd="0" destOrd="0" presId="urn:microsoft.com/office/officeart/2005/8/layout/vProcess5"/>
    <dgm:cxn modelId="{FF7AA59A-8FE7-4258-909F-3AE6A084C8A7}" type="presOf" srcId="{1C5EE584-2405-4538-9165-92019A75DA64}" destId="{40AB2E8D-AF45-4129-96F0-D1ABA42F50DD}" srcOrd="0" destOrd="0" presId="urn:microsoft.com/office/officeart/2005/8/layout/vProcess5"/>
    <dgm:cxn modelId="{C85B61DD-324E-41E8-9154-8B252E2A6577}" srcId="{AD27A85B-EAEB-494D-8988-6E6ADE343D2C}" destId="{528F0268-4A92-4D2C-B17F-30EE42EF386C}" srcOrd="3" destOrd="0" parTransId="{A8F885AC-FB5E-4903-B6F1-5EE741CEB581}" sibTransId="{EE80E372-6AB2-468C-99FE-2264DC144BDF}"/>
    <dgm:cxn modelId="{EA6806AE-6C63-4A31-9118-59A5945229BD}" type="presOf" srcId="{E9F1F0F5-EC5F-4468-8743-D3202E34AB87}" destId="{B9E22179-B213-4DE2-8737-15E3FFFB7FFE}" srcOrd="0" destOrd="0" presId="urn:microsoft.com/office/officeart/2005/8/layout/vProcess5"/>
    <dgm:cxn modelId="{F99DE15B-CC5E-490D-A22B-98208E79BDD6}" srcId="{AD27A85B-EAEB-494D-8988-6E6ADE343D2C}" destId="{1C5EE584-2405-4538-9165-92019A75DA64}" srcOrd="0" destOrd="0" parTransId="{E55B8290-27E0-40CA-B99D-576F53A56A86}" sibTransId="{2D481A99-FD2E-4236-BE03-08E84AE97720}"/>
    <dgm:cxn modelId="{2DBEED6B-611D-424C-8C90-351B33CEE03E}" type="presParOf" srcId="{213365EF-C904-40E5-B5CB-126C11240518}" destId="{533573E3-D90E-4566-B72E-553BC863CF6E}" srcOrd="0" destOrd="0" presId="urn:microsoft.com/office/officeart/2005/8/layout/vProcess5"/>
    <dgm:cxn modelId="{F623180F-6DDB-4F53-BCCB-86BEEE206323}" type="presParOf" srcId="{213365EF-C904-40E5-B5CB-126C11240518}" destId="{40AB2E8D-AF45-4129-96F0-D1ABA42F50DD}" srcOrd="1" destOrd="0" presId="urn:microsoft.com/office/officeart/2005/8/layout/vProcess5"/>
    <dgm:cxn modelId="{F7842ED4-70EF-4912-BBC5-657D6BD81E6E}" type="presParOf" srcId="{213365EF-C904-40E5-B5CB-126C11240518}" destId="{B9E22179-B213-4DE2-8737-15E3FFFB7FFE}" srcOrd="2" destOrd="0" presId="urn:microsoft.com/office/officeart/2005/8/layout/vProcess5"/>
    <dgm:cxn modelId="{C266401F-6B98-40B8-A7DA-48DE3FF5C1B5}" type="presParOf" srcId="{213365EF-C904-40E5-B5CB-126C11240518}" destId="{028759EE-0DA8-4B1D-96EF-640C66121996}" srcOrd="3" destOrd="0" presId="urn:microsoft.com/office/officeart/2005/8/layout/vProcess5"/>
    <dgm:cxn modelId="{9E7EB2F6-8449-4768-A82F-0F70BE8FD400}" type="presParOf" srcId="{213365EF-C904-40E5-B5CB-126C11240518}" destId="{3B772DAB-011D-4A0C-A6AA-7F92CD0771E2}" srcOrd="4" destOrd="0" presId="urn:microsoft.com/office/officeart/2005/8/layout/vProcess5"/>
    <dgm:cxn modelId="{0263DB72-C271-4DE5-8D04-33F7ED4CF5CE}" type="presParOf" srcId="{213365EF-C904-40E5-B5CB-126C11240518}" destId="{C41B2271-1C82-46D8-8A9B-FE8EA192A372}" srcOrd="5" destOrd="0" presId="urn:microsoft.com/office/officeart/2005/8/layout/vProcess5"/>
    <dgm:cxn modelId="{CB939A3F-6F3D-4F03-82EE-6CA53115DE6E}" type="presParOf" srcId="{213365EF-C904-40E5-B5CB-126C11240518}" destId="{36EAF419-353B-4C1E-BD50-D3D6F5EBE324}" srcOrd="6" destOrd="0" presId="urn:microsoft.com/office/officeart/2005/8/layout/vProcess5"/>
    <dgm:cxn modelId="{084BC515-E2E5-4EDE-8D10-C7C8152029BD}" type="presParOf" srcId="{213365EF-C904-40E5-B5CB-126C11240518}" destId="{264D38A6-610D-4007-870C-26112DDA2CDD}" srcOrd="7" destOrd="0" presId="urn:microsoft.com/office/officeart/2005/8/layout/vProcess5"/>
    <dgm:cxn modelId="{01473FA1-8294-45EB-9B41-DE1B06F5DD52}" type="presParOf" srcId="{213365EF-C904-40E5-B5CB-126C11240518}" destId="{FAEE5DE6-CCB8-4343-BA70-B5C57006D054}" srcOrd="8" destOrd="0" presId="urn:microsoft.com/office/officeart/2005/8/layout/vProcess5"/>
    <dgm:cxn modelId="{26C42D35-E3ED-47F6-ACA5-87DD19E33CA0}" type="presParOf" srcId="{213365EF-C904-40E5-B5CB-126C11240518}" destId="{0D6274F0-45D2-4F6A-97E4-19F16A0DE6E0}" srcOrd="9" destOrd="0" presId="urn:microsoft.com/office/officeart/2005/8/layout/vProcess5"/>
    <dgm:cxn modelId="{9A81D1F1-6C2B-46D5-8E69-46CAD111AAFC}" type="presParOf" srcId="{213365EF-C904-40E5-B5CB-126C11240518}" destId="{B5EB99F0-B241-4695-A2A0-F8E2B741A158}" srcOrd="10" destOrd="0" presId="urn:microsoft.com/office/officeart/2005/8/layout/vProcess5"/>
    <dgm:cxn modelId="{30A44B95-4D5A-459C-A6B5-AB8F96DC012D}" type="presParOf" srcId="{213365EF-C904-40E5-B5CB-126C11240518}" destId="{D9EBC509-5BDF-4D71-AC50-0B48CA4EDF2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89854-2FCA-43E1-9EEB-F5F07DCE0F42}">
      <dsp:nvSpPr>
        <dsp:cNvPr id="0" name=""/>
        <dsp:cNvSpPr/>
      </dsp:nvSpPr>
      <dsp:spPr>
        <a:xfrm>
          <a:off x="2250050" y="2728946"/>
          <a:ext cx="243093" cy="15400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546" y="0"/>
              </a:lnTo>
              <a:lnTo>
                <a:pt x="121546" y="1540049"/>
              </a:lnTo>
              <a:lnTo>
                <a:pt x="243093" y="1540049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32619" y="3459993"/>
        <a:ext cx="77955" cy="77955"/>
      </dsp:txXfrm>
    </dsp:sp>
    <dsp:sp modelId="{AADE393A-C426-47EF-BA95-C843A01A8B5C}">
      <dsp:nvSpPr>
        <dsp:cNvPr id="0" name=""/>
        <dsp:cNvSpPr/>
      </dsp:nvSpPr>
      <dsp:spPr>
        <a:xfrm>
          <a:off x="2250050" y="2728946"/>
          <a:ext cx="243093" cy="11266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546" y="0"/>
              </a:lnTo>
              <a:lnTo>
                <a:pt x="121546" y="1126668"/>
              </a:lnTo>
              <a:lnTo>
                <a:pt x="243093" y="1126668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42782" y="3263465"/>
        <a:ext cx="57629" cy="57629"/>
      </dsp:txXfrm>
    </dsp:sp>
    <dsp:sp modelId="{397814E4-03FD-40B4-B104-DE638D7D570F}">
      <dsp:nvSpPr>
        <dsp:cNvPr id="0" name=""/>
        <dsp:cNvSpPr/>
      </dsp:nvSpPr>
      <dsp:spPr>
        <a:xfrm>
          <a:off x="2250050" y="2728946"/>
          <a:ext cx="243093" cy="6820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546" y="0"/>
              </a:lnTo>
              <a:lnTo>
                <a:pt x="121546" y="682085"/>
              </a:lnTo>
              <a:lnTo>
                <a:pt x="243093" y="682085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53494" y="3051886"/>
        <a:ext cx="36205" cy="36205"/>
      </dsp:txXfrm>
    </dsp:sp>
    <dsp:sp modelId="{774E4272-74D3-42DA-B28C-B625429688D5}">
      <dsp:nvSpPr>
        <dsp:cNvPr id="0" name=""/>
        <dsp:cNvSpPr/>
      </dsp:nvSpPr>
      <dsp:spPr>
        <a:xfrm>
          <a:off x="2250050" y="2728946"/>
          <a:ext cx="243093" cy="218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546" y="0"/>
              </a:lnTo>
              <a:lnTo>
                <a:pt x="121546" y="218837"/>
              </a:lnTo>
              <a:lnTo>
                <a:pt x="243093" y="218837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63420" y="2830187"/>
        <a:ext cx="16354" cy="16354"/>
      </dsp:txXfrm>
    </dsp:sp>
    <dsp:sp modelId="{99E7ED10-3D59-48B3-BF51-51A52C4B1074}">
      <dsp:nvSpPr>
        <dsp:cNvPr id="0" name=""/>
        <dsp:cNvSpPr/>
      </dsp:nvSpPr>
      <dsp:spPr>
        <a:xfrm>
          <a:off x="2250050" y="2486264"/>
          <a:ext cx="243093" cy="242681"/>
        </a:xfrm>
        <a:custGeom>
          <a:avLst/>
          <a:gdLst/>
          <a:ahLst/>
          <a:cxnLst/>
          <a:rect l="0" t="0" r="0" b="0"/>
          <a:pathLst>
            <a:path>
              <a:moveTo>
                <a:pt x="0" y="242681"/>
              </a:moveTo>
              <a:lnTo>
                <a:pt x="121546" y="242681"/>
              </a:lnTo>
              <a:lnTo>
                <a:pt x="121546" y="0"/>
              </a:lnTo>
              <a:lnTo>
                <a:pt x="243093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63010" y="2599018"/>
        <a:ext cx="17174" cy="17174"/>
      </dsp:txXfrm>
    </dsp:sp>
    <dsp:sp modelId="{C59BC260-19CF-43C4-9930-257419C639F2}">
      <dsp:nvSpPr>
        <dsp:cNvPr id="0" name=""/>
        <dsp:cNvSpPr/>
      </dsp:nvSpPr>
      <dsp:spPr>
        <a:xfrm>
          <a:off x="2250050" y="1992672"/>
          <a:ext cx="243093" cy="736273"/>
        </a:xfrm>
        <a:custGeom>
          <a:avLst/>
          <a:gdLst/>
          <a:ahLst/>
          <a:cxnLst/>
          <a:rect l="0" t="0" r="0" b="0"/>
          <a:pathLst>
            <a:path>
              <a:moveTo>
                <a:pt x="0" y="736273"/>
              </a:moveTo>
              <a:lnTo>
                <a:pt x="121546" y="736273"/>
              </a:lnTo>
              <a:lnTo>
                <a:pt x="121546" y="0"/>
              </a:lnTo>
              <a:lnTo>
                <a:pt x="243093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52213" y="2341425"/>
        <a:ext cx="38768" cy="38768"/>
      </dsp:txXfrm>
    </dsp:sp>
    <dsp:sp modelId="{D39C59BD-12BA-4CB0-BBBA-415E063C6D42}">
      <dsp:nvSpPr>
        <dsp:cNvPr id="0" name=""/>
        <dsp:cNvSpPr/>
      </dsp:nvSpPr>
      <dsp:spPr>
        <a:xfrm>
          <a:off x="2250050" y="1503182"/>
          <a:ext cx="243093" cy="1225763"/>
        </a:xfrm>
        <a:custGeom>
          <a:avLst/>
          <a:gdLst/>
          <a:ahLst/>
          <a:cxnLst/>
          <a:rect l="0" t="0" r="0" b="0"/>
          <a:pathLst>
            <a:path>
              <a:moveTo>
                <a:pt x="0" y="1225763"/>
              </a:moveTo>
              <a:lnTo>
                <a:pt x="121546" y="1225763"/>
              </a:lnTo>
              <a:lnTo>
                <a:pt x="121546" y="0"/>
              </a:lnTo>
              <a:lnTo>
                <a:pt x="243093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40356" y="2084823"/>
        <a:ext cx="62481" cy="62481"/>
      </dsp:txXfrm>
    </dsp:sp>
    <dsp:sp modelId="{A8FAD85E-33FB-4F25-949A-696478D84CB8}">
      <dsp:nvSpPr>
        <dsp:cNvPr id="0" name=""/>
        <dsp:cNvSpPr/>
      </dsp:nvSpPr>
      <dsp:spPr>
        <a:xfrm>
          <a:off x="2250050" y="1015741"/>
          <a:ext cx="243093" cy="1713204"/>
        </a:xfrm>
        <a:custGeom>
          <a:avLst/>
          <a:gdLst/>
          <a:ahLst/>
          <a:cxnLst/>
          <a:rect l="0" t="0" r="0" b="0"/>
          <a:pathLst>
            <a:path>
              <a:moveTo>
                <a:pt x="0" y="1713204"/>
              </a:moveTo>
              <a:lnTo>
                <a:pt x="121546" y="1713204"/>
              </a:lnTo>
              <a:lnTo>
                <a:pt x="121546" y="0"/>
              </a:lnTo>
              <a:lnTo>
                <a:pt x="243093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00" kern="1200"/>
        </a:p>
      </dsp:txBody>
      <dsp:txXfrm>
        <a:off x="2328338" y="1829084"/>
        <a:ext cx="86518" cy="86518"/>
      </dsp:txXfrm>
    </dsp:sp>
    <dsp:sp modelId="{4FA88C79-BBD3-4AE5-8CC3-13D0CB8A820C}">
      <dsp:nvSpPr>
        <dsp:cNvPr id="0" name=""/>
        <dsp:cNvSpPr/>
      </dsp:nvSpPr>
      <dsp:spPr>
        <a:xfrm rot="16200000">
          <a:off x="863487" y="1603921"/>
          <a:ext cx="523075" cy="2250050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>
          <a:noFill/>
        </a:ln>
        <a:effectLst>
          <a:reflection blurRad="6350" stA="50000" endA="300" endPos="55000" dir="5400000" sy="-100000" algn="bl" rotWithShape="0"/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152400" h="508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400" kern="1200" dirty="0"/>
        </a:p>
      </dsp:txBody>
      <dsp:txXfrm>
        <a:off x="863487" y="1603921"/>
        <a:ext cx="523075" cy="2250050"/>
      </dsp:txXfrm>
    </dsp:sp>
    <dsp:sp modelId="{1023D05B-34A1-406C-A286-5819DBA2A8C4}">
      <dsp:nvSpPr>
        <dsp:cNvPr id="0" name=""/>
        <dsp:cNvSpPr/>
      </dsp:nvSpPr>
      <dsp:spPr>
        <a:xfrm>
          <a:off x="2493144" y="805432"/>
          <a:ext cx="2453222" cy="42061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/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視覺和顏色（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Vision and Color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805432"/>
        <a:ext cx="2453222" cy="420617"/>
      </dsp:txXfrm>
    </dsp:sp>
    <dsp:sp modelId="{2CEC9624-9308-4118-A822-386DAA08FF30}">
      <dsp:nvSpPr>
        <dsp:cNvPr id="0" name=""/>
        <dsp:cNvSpPr/>
      </dsp:nvSpPr>
      <dsp:spPr>
        <a:xfrm>
          <a:off x="2493144" y="1316193"/>
          <a:ext cx="4195019" cy="37397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光與輻射的測量（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Measurement of Light and Radiation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1316193"/>
        <a:ext cx="4195019" cy="373977"/>
      </dsp:txXfrm>
    </dsp:sp>
    <dsp:sp modelId="{1D690E95-1783-43BD-88E1-AE5DBC5F36DE}">
      <dsp:nvSpPr>
        <dsp:cNvPr id="0" name=""/>
        <dsp:cNvSpPr/>
      </dsp:nvSpPr>
      <dsp:spPr>
        <a:xfrm>
          <a:off x="2493144" y="1780314"/>
          <a:ext cx="4841564" cy="42471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室內環境與照明設計（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Interior Environment and Lighting Design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1780314"/>
        <a:ext cx="4841564" cy="424717"/>
      </dsp:txXfrm>
    </dsp:sp>
    <dsp:sp modelId="{070136A9-1949-4267-8B0E-9416900B681C}">
      <dsp:nvSpPr>
        <dsp:cNvPr id="0" name=""/>
        <dsp:cNvSpPr/>
      </dsp:nvSpPr>
      <dsp:spPr>
        <a:xfrm>
          <a:off x="2493144" y="2295174"/>
          <a:ext cx="4216603" cy="382180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交通照明與信號（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Lighting and </a:t>
          </a:r>
          <a:r>
            <a:rPr lang="en-US" sz="1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Signalling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for Transport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2295174"/>
        <a:ext cx="4216603" cy="382180"/>
      </dsp:txXfrm>
    </dsp:sp>
    <dsp:sp modelId="{5778FCD5-6F4C-4EC3-845B-4E1545E08E00}">
      <dsp:nvSpPr>
        <dsp:cNvPr id="0" name=""/>
        <dsp:cNvSpPr/>
      </dsp:nvSpPr>
      <dsp:spPr>
        <a:xfrm>
          <a:off x="2493144" y="2767497"/>
          <a:ext cx="4845112" cy="36057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戶外照明與其它應用（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Exterior Lighting and Other Applications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2767497"/>
        <a:ext cx="4845112" cy="360571"/>
      </dsp:txXfrm>
    </dsp:sp>
    <dsp:sp modelId="{34F2427B-0010-4B08-936D-AA9682F53BCE}">
      <dsp:nvSpPr>
        <dsp:cNvPr id="0" name=""/>
        <dsp:cNvSpPr/>
      </dsp:nvSpPr>
      <dsp:spPr>
        <a:xfrm>
          <a:off x="2493144" y="3218212"/>
          <a:ext cx="4102226" cy="385638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光生物與光化學（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Photobiology and Photochemistry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3218212"/>
        <a:ext cx="4102226" cy="385638"/>
      </dsp:txXfrm>
    </dsp:sp>
    <dsp:sp modelId="{6BD8E7DD-736A-4968-AB93-74489A0ED845}">
      <dsp:nvSpPr>
        <dsp:cNvPr id="0" name=""/>
        <dsp:cNvSpPr/>
      </dsp:nvSpPr>
      <dsp:spPr>
        <a:xfrm>
          <a:off x="2493144" y="3693994"/>
          <a:ext cx="3421750" cy="32324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一般照明領域（</a:t>
          </a:r>
          <a:r>
            <a:rPr lang="en-US" sz="1200" b="1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General Aspects of Lighting</a:t>
          </a:r>
          <a:r>
            <a:rPr lang="zh-TW" sz="1200" b="1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en-US" altLang="zh-TW" sz="1200" b="1" strike="noStrike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3693994"/>
        <a:ext cx="3421750" cy="323241"/>
      </dsp:txXfrm>
    </dsp:sp>
    <dsp:sp modelId="{72F7F05B-FA67-4526-A021-A13022CD1481}">
      <dsp:nvSpPr>
        <dsp:cNvPr id="0" name=""/>
        <dsp:cNvSpPr/>
      </dsp:nvSpPr>
      <dsp:spPr>
        <a:xfrm>
          <a:off x="2493144" y="4107378"/>
          <a:ext cx="2506727" cy="323234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影像技術（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Image Technology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4107378"/>
        <a:ext cx="2506727" cy="32323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FD89854-2FCA-43E1-9EEB-F5F07DCE0F42}">
      <dsp:nvSpPr>
        <dsp:cNvPr id="0" name=""/>
        <dsp:cNvSpPr/>
      </dsp:nvSpPr>
      <dsp:spPr>
        <a:xfrm>
          <a:off x="2250050" y="2728946"/>
          <a:ext cx="243093" cy="15400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546" y="0"/>
              </a:lnTo>
              <a:lnTo>
                <a:pt x="121546" y="1540049"/>
              </a:lnTo>
              <a:lnTo>
                <a:pt x="243093" y="1540049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32619" y="3459993"/>
        <a:ext cx="77955" cy="77955"/>
      </dsp:txXfrm>
    </dsp:sp>
    <dsp:sp modelId="{AADE393A-C426-47EF-BA95-C843A01A8B5C}">
      <dsp:nvSpPr>
        <dsp:cNvPr id="0" name=""/>
        <dsp:cNvSpPr/>
      </dsp:nvSpPr>
      <dsp:spPr>
        <a:xfrm>
          <a:off x="2250050" y="2728946"/>
          <a:ext cx="243093" cy="112666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546" y="0"/>
              </a:lnTo>
              <a:lnTo>
                <a:pt x="121546" y="1126668"/>
              </a:lnTo>
              <a:lnTo>
                <a:pt x="243093" y="1126668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42782" y="3263465"/>
        <a:ext cx="57629" cy="57629"/>
      </dsp:txXfrm>
    </dsp:sp>
    <dsp:sp modelId="{397814E4-03FD-40B4-B104-DE638D7D570F}">
      <dsp:nvSpPr>
        <dsp:cNvPr id="0" name=""/>
        <dsp:cNvSpPr/>
      </dsp:nvSpPr>
      <dsp:spPr>
        <a:xfrm>
          <a:off x="2250050" y="2728946"/>
          <a:ext cx="243093" cy="68208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546" y="0"/>
              </a:lnTo>
              <a:lnTo>
                <a:pt x="121546" y="682085"/>
              </a:lnTo>
              <a:lnTo>
                <a:pt x="243093" y="682085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53494" y="3051886"/>
        <a:ext cx="36205" cy="36205"/>
      </dsp:txXfrm>
    </dsp:sp>
    <dsp:sp modelId="{774E4272-74D3-42DA-B28C-B625429688D5}">
      <dsp:nvSpPr>
        <dsp:cNvPr id="0" name=""/>
        <dsp:cNvSpPr/>
      </dsp:nvSpPr>
      <dsp:spPr>
        <a:xfrm>
          <a:off x="2250050" y="2728946"/>
          <a:ext cx="243093" cy="21883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21546" y="0"/>
              </a:lnTo>
              <a:lnTo>
                <a:pt x="121546" y="218837"/>
              </a:lnTo>
              <a:lnTo>
                <a:pt x="243093" y="218837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63420" y="2830187"/>
        <a:ext cx="16354" cy="16354"/>
      </dsp:txXfrm>
    </dsp:sp>
    <dsp:sp modelId="{99E7ED10-3D59-48B3-BF51-51A52C4B1074}">
      <dsp:nvSpPr>
        <dsp:cNvPr id="0" name=""/>
        <dsp:cNvSpPr/>
      </dsp:nvSpPr>
      <dsp:spPr>
        <a:xfrm>
          <a:off x="2250050" y="2486264"/>
          <a:ext cx="243093" cy="242681"/>
        </a:xfrm>
        <a:custGeom>
          <a:avLst/>
          <a:gdLst/>
          <a:ahLst/>
          <a:cxnLst/>
          <a:rect l="0" t="0" r="0" b="0"/>
          <a:pathLst>
            <a:path>
              <a:moveTo>
                <a:pt x="0" y="242681"/>
              </a:moveTo>
              <a:lnTo>
                <a:pt x="121546" y="242681"/>
              </a:lnTo>
              <a:lnTo>
                <a:pt x="121546" y="0"/>
              </a:lnTo>
              <a:lnTo>
                <a:pt x="243093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63010" y="2599018"/>
        <a:ext cx="17174" cy="17174"/>
      </dsp:txXfrm>
    </dsp:sp>
    <dsp:sp modelId="{C59BC260-19CF-43C4-9930-257419C639F2}">
      <dsp:nvSpPr>
        <dsp:cNvPr id="0" name=""/>
        <dsp:cNvSpPr/>
      </dsp:nvSpPr>
      <dsp:spPr>
        <a:xfrm>
          <a:off x="2250050" y="1992672"/>
          <a:ext cx="243093" cy="736273"/>
        </a:xfrm>
        <a:custGeom>
          <a:avLst/>
          <a:gdLst/>
          <a:ahLst/>
          <a:cxnLst/>
          <a:rect l="0" t="0" r="0" b="0"/>
          <a:pathLst>
            <a:path>
              <a:moveTo>
                <a:pt x="0" y="736273"/>
              </a:moveTo>
              <a:lnTo>
                <a:pt x="121546" y="736273"/>
              </a:lnTo>
              <a:lnTo>
                <a:pt x="121546" y="0"/>
              </a:lnTo>
              <a:lnTo>
                <a:pt x="243093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52213" y="2341425"/>
        <a:ext cx="38768" cy="38768"/>
      </dsp:txXfrm>
    </dsp:sp>
    <dsp:sp modelId="{D39C59BD-12BA-4CB0-BBBA-415E063C6D42}">
      <dsp:nvSpPr>
        <dsp:cNvPr id="0" name=""/>
        <dsp:cNvSpPr/>
      </dsp:nvSpPr>
      <dsp:spPr>
        <a:xfrm>
          <a:off x="2250050" y="1503182"/>
          <a:ext cx="243093" cy="1225763"/>
        </a:xfrm>
        <a:custGeom>
          <a:avLst/>
          <a:gdLst/>
          <a:ahLst/>
          <a:cxnLst/>
          <a:rect l="0" t="0" r="0" b="0"/>
          <a:pathLst>
            <a:path>
              <a:moveTo>
                <a:pt x="0" y="1225763"/>
              </a:moveTo>
              <a:lnTo>
                <a:pt x="121546" y="1225763"/>
              </a:lnTo>
              <a:lnTo>
                <a:pt x="121546" y="0"/>
              </a:lnTo>
              <a:lnTo>
                <a:pt x="243093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500" kern="1200"/>
        </a:p>
      </dsp:txBody>
      <dsp:txXfrm>
        <a:off x="2340356" y="2084823"/>
        <a:ext cx="62481" cy="62481"/>
      </dsp:txXfrm>
    </dsp:sp>
    <dsp:sp modelId="{A8FAD85E-33FB-4F25-949A-696478D84CB8}">
      <dsp:nvSpPr>
        <dsp:cNvPr id="0" name=""/>
        <dsp:cNvSpPr/>
      </dsp:nvSpPr>
      <dsp:spPr>
        <a:xfrm>
          <a:off x="2250050" y="1015741"/>
          <a:ext cx="243093" cy="1713204"/>
        </a:xfrm>
        <a:custGeom>
          <a:avLst/>
          <a:gdLst/>
          <a:ahLst/>
          <a:cxnLst/>
          <a:rect l="0" t="0" r="0" b="0"/>
          <a:pathLst>
            <a:path>
              <a:moveTo>
                <a:pt x="0" y="1713204"/>
              </a:moveTo>
              <a:lnTo>
                <a:pt x="121546" y="1713204"/>
              </a:lnTo>
              <a:lnTo>
                <a:pt x="121546" y="0"/>
              </a:lnTo>
              <a:lnTo>
                <a:pt x="243093" y="0"/>
              </a:lnTo>
            </a:path>
          </a:pathLst>
        </a:custGeom>
        <a:noFill/>
        <a:ln w="25400" cap="flat" cmpd="sng" algn="ctr">
          <a:solidFill>
            <a:schemeClr val="accent1">
              <a:tint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/>
        </a:scene3d>
        <a:sp3d>
          <a:bevelT w="152400" h="50800" prst="softRound"/>
        </a:sp3d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66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00" kern="1200"/>
        </a:p>
      </dsp:txBody>
      <dsp:txXfrm>
        <a:off x="2328338" y="1829084"/>
        <a:ext cx="86518" cy="86518"/>
      </dsp:txXfrm>
    </dsp:sp>
    <dsp:sp modelId="{4FA88C79-BBD3-4AE5-8CC3-13D0CB8A820C}">
      <dsp:nvSpPr>
        <dsp:cNvPr id="0" name=""/>
        <dsp:cNvSpPr/>
      </dsp:nvSpPr>
      <dsp:spPr>
        <a:xfrm rot="16200000">
          <a:off x="863487" y="1603921"/>
          <a:ext cx="523075" cy="2250050"/>
        </a:xfrm>
        <a:prstGeom prst="rect">
          <a:avLst/>
        </a:prstGeom>
        <a:blipFill rotWithShape="0">
          <a:blip xmlns:r="http://schemas.openxmlformats.org/officeDocument/2006/relationships" r:embed="rId1">
            <a:duotone>
              <a:schemeClr val="accent1">
                <a:hueOff val="0"/>
                <a:satOff val="0"/>
                <a:lumOff val="0"/>
                <a:alphaOff val="0"/>
                <a:shade val="20000"/>
                <a:satMod val="200000"/>
              </a:schemeClr>
              <a:schemeClr val="accent1">
                <a:hueOff val="0"/>
                <a:satOff val="0"/>
                <a:lumOff val="0"/>
                <a:alphaOff val="0"/>
                <a:tint val="12000"/>
                <a:satMod val="190000"/>
              </a:schemeClr>
            </a:duotone>
          </a:blip>
          <a:stretch>
            <a:fillRect/>
          </a:stretch>
        </a:blipFill>
        <a:ln>
          <a:noFill/>
        </a:ln>
        <a:effectLst>
          <a:reflection blurRad="6350" stA="50000" endA="300" endPos="55000" dir="5400000" sy="-100000" algn="bl" rotWithShape="0"/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152400" h="508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lvl="0" algn="ctr" defTabSz="2844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6400" kern="1200" dirty="0"/>
        </a:p>
      </dsp:txBody>
      <dsp:txXfrm>
        <a:off x="863487" y="1603921"/>
        <a:ext cx="523075" cy="2250050"/>
      </dsp:txXfrm>
    </dsp:sp>
    <dsp:sp modelId="{1023D05B-34A1-406C-A286-5819DBA2A8C4}">
      <dsp:nvSpPr>
        <dsp:cNvPr id="0" name=""/>
        <dsp:cNvSpPr/>
      </dsp:nvSpPr>
      <dsp:spPr>
        <a:xfrm>
          <a:off x="2493144" y="805432"/>
          <a:ext cx="2453222" cy="42061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glow rad="228600">
            <a:schemeClr val="accent6">
              <a:satMod val="175000"/>
              <a:alpha val="40000"/>
            </a:schemeClr>
          </a:glo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視覺和顏色（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Vision and Color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805432"/>
        <a:ext cx="2453222" cy="420617"/>
      </dsp:txXfrm>
    </dsp:sp>
    <dsp:sp modelId="{2CEC9624-9308-4118-A822-386DAA08FF30}">
      <dsp:nvSpPr>
        <dsp:cNvPr id="0" name=""/>
        <dsp:cNvSpPr/>
      </dsp:nvSpPr>
      <dsp:spPr>
        <a:xfrm>
          <a:off x="2493144" y="1316193"/>
          <a:ext cx="4195019" cy="37397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光與輻射的測量（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Measurement of Light and Radiation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1316193"/>
        <a:ext cx="4195019" cy="373977"/>
      </dsp:txXfrm>
    </dsp:sp>
    <dsp:sp modelId="{1D690E95-1783-43BD-88E1-AE5DBC5F36DE}">
      <dsp:nvSpPr>
        <dsp:cNvPr id="0" name=""/>
        <dsp:cNvSpPr/>
      </dsp:nvSpPr>
      <dsp:spPr>
        <a:xfrm>
          <a:off x="2493144" y="1780314"/>
          <a:ext cx="4841564" cy="424717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室內環境與照明設計（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Interior Environment and Lighting Design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1780314"/>
        <a:ext cx="4841564" cy="424717"/>
      </dsp:txXfrm>
    </dsp:sp>
    <dsp:sp modelId="{070136A9-1949-4267-8B0E-9416900B681C}">
      <dsp:nvSpPr>
        <dsp:cNvPr id="0" name=""/>
        <dsp:cNvSpPr/>
      </dsp:nvSpPr>
      <dsp:spPr>
        <a:xfrm>
          <a:off x="2493144" y="2295174"/>
          <a:ext cx="4216603" cy="382180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交通照明與信號（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Lighting and </a:t>
          </a:r>
          <a:r>
            <a:rPr lang="en-US" sz="1200" b="1" kern="1200" dirty="0" err="1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Signalling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 for Transport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2295174"/>
        <a:ext cx="4216603" cy="382180"/>
      </dsp:txXfrm>
    </dsp:sp>
    <dsp:sp modelId="{5778FCD5-6F4C-4EC3-845B-4E1545E08E00}">
      <dsp:nvSpPr>
        <dsp:cNvPr id="0" name=""/>
        <dsp:cNvSpPr/>
      </dsp:nvSpPr>
      <dsp:spPr>
        <a:xfrm>
          <a:off x="2493144" y="2767497"/>
          <a:ext cx="4845112" cy="36057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戶外照明與其它應用（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Exterior Lighting and Other Applications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2767497"/>
        <a:ext cx="4845112" cy="360571"/>
      </dsp:txXfrm>
    </dsp:sp>
    <dsp:sp modelId="{34F2427B-0010-4B08-936D-AA9682F53BCE}">
      <dsp:nvSpPr>
        <dsp:cNvPr id="0" name=""/>
        <dsp:cNvSpPr/>
      </dsp:nvSpPr>
      <dsp:spPr>
        <a:xfrm>
          <a:off x="2493144" y="3218212"/>
          <a:ext cx="4102226" cy="385638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光生物與光化學（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Photobiology and Photochemistry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3218212"/>
        <a:ext cx="4102226" cy="385638"/>
      </dsp:txXfrm>
    </dsp:sp>
    <dsp:sp modelId="{6BD8E7DD-736A-4968-AB93-74489A0ED845}">
      <dsp:nvSpPr>
        <dsp:cNvPr id="0" name=""/>
        <dsp:cNvSpPr/>
      </dsp:nvSpPr>
      <dsp:spPr>
        <a:xfrm>
          <a:off x="2493144" y="3693994"/>
          <a:ext cx="3421750" cy="323241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一般照明領域（</a:t>
          </a:r>
          <a:r>
            <a:rPr lang="en-US" sz="1200" b="1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General Aspects of Lighting</a:t>
          </a:r>
          <a:r>
            <a:rPr lang="zh-TW" sz="1200" b="1" strike="noStrike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en-US" altLang="zh-TW" sz="1200" b="1" strike="noStrike" kern="1200" dirty="0" smtClean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3693994"/>
        <a:ext cx="3421750" cy="323241"/>
      </dsp:txXfrm>
    </dsp:sp>
    <dsp:sp modelId="{72F7F05B-FA67-4526-A021-A13022CD1481}">
      <dsp:nvSpPr>
        <dsp:cNvPr id="0" name=""/>
        <dsp:cNvSpPr/>
      </dsp:nvSpPr>
      <dsp:spPr>
        <a:xfrm>
          <a:off x="2493144" y="4107378"/>
          <a:ext cx="2506727" cy="323234"/>
        </a:xfrm>
        <a:prstGeom prst="rect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 prst="softRound"/>
        </a:sp3d>
      </dsp:spPr>
      <dsp:style>
        <a:lnRef idx="0">
          <a:scrgbClr r="0" g="0" b="0"/>
        </a:lnRef>
        <a:fillRef idx="3">
          <a:scrgbClr r="0" g="0" b="0"/>
        </a:fillRef>
        <a:effectRef idx="3">
          <a:scrgbClr r="0" g="0" b="0"/>
        </a:effectRef>
        <a:fontRef idx="minor">
          <a:schemeClr val="lt1"/>
        </a:fontRef>
      </dsp:style>
      <dsp:txBody>
        <a:bodyPr spcFirstLastPara="0" vert="horz" wrap="square" lIns="7620" tIns="7620" rIns="7620" bIns="7620" numCol="1" spcCol="1270" anchor="ctr" anchorCtr="0">
          <a:noAutofit/>
        </a:bodyPr>
        <a:lstStyle/>
        <a:p>
          <a:pPr lvl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影像技術（</a:t>
          </a:r>
          <a:r>
            <a:rPr lang="en-US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Image Technology</a:t>
          </a:r>
          <a:r>
            <a:rPr lang="zh-TW" sz="1200" b="1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rPr>
            <a:t>）</a:t>
          </a:r>
          <a:endParaRPr lang="zh-TW" altLang="en-US" sz="1200" b="1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微軟正黑體" panose="020B0604030504040204" pitchFamily="34" charset="-120"/>
            <a:ea typeface="微軟正黑體" panose="020B0604030504040204" pitchFamily="34" charset="-120"/>
          </a:endParaRPr>
        </a:p>
      </dsp:txBody>
      <dsp:txXfrm>
        <a:off x="2493144" y="4107378"/>
        <a:ext cx="2506727" cy="32323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0AB2E8D-AF45-4129-96F0-D1ABA42F50DD}">
      <dsp:nvSpPr>
        <dsp:cNvPr id="0" name=""/>
        <dsp:cNvSpPr/>
      </dsp:nvSpPr>
      <dsp:spPr>
        <a:xfrm>
          <a:off x="-68333" y="0"/>
          <a:ext cx="5647873" cy="740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b="1" kern="1200" dirty="0" smtClean="0">
              <a:latin typeface="Calibri" panose="020F0502020204030204" pitchFamily="34" charset="0"/>
              <a:cs typeface="Times New Roman" panose="02020603050405020304" pitchFamily="18" charset="0"/>
            </a:rPr>
            <a:t>Delta-E (1976) </a:t>
          </a:r>
          <a14:m xmlns:a14="http://schemas.microsoft.com/office/drawing/2010/main">
            <m:oMath xmlns:m="http://schemas.openxmlformats.org/officeDocument/2006/math">
              <m:r>
                <a:rPr lang="en-US" altLang="zh-TW" sz="2800" b="1" i="0" kern="120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m:t>  </m:t>
              </m:r>
              <m:r>
                <a:rPr lang="en-US" altLang="zh-TW" sz="2800" b="0" i="0" kern="120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m:t>    </m:t>
              </m:r>
              <m:r>
                <a:rPr lang="en-US" altLang="zh-TW" sz="2800" kern="1200">
                  <a:latin typeface="Cambria Math" panose="02040503050406030204" pitchFamily="18" charset="0"/>
                  <a:cs typeface="Times New Roman" panose="02020603050405020304" pitchFamily="18" charset="0"/>
                </a:rPr>
                <m:t>∆</m:t>
              </m:r>
              <m:sSubSup>
                <m:sSubSupPr>
                  <m:ctrlPr>
                    <a:rPr lang="zh-TW" altLang="zh-TW" sz="2800" i="1" kern="1200">
                      <a:latin typeface="Cambria Math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</m:ctrlPr>
                </m:sSubSupPr>
                <m:e>
                  <m:r>
                    <a:rPr lang="en-US" altLang="zh-TW" sz="2800" b="1" i="1" kern="12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𝑬</m:t>
                  </m:r>
                </m:e>
                <m:sub>
                  <m:r>
                    <a:rPr lang="en-US" altLang="zh-TW" sz="2800" b="1" i="1" kern="12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𝒂𝒃</m:t>
                  </m:r>
                </m:sub>
                <m:sup>
                  <m:r>
                    <a:rPr lang="en-US" altLang="zh-TW" sz="2800" i="1" kern="12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∗</m:t>
                  </m:r>
                </m:sup>
              </m:sSubSup>
            </m:oMath>
          </a14:m>
          <a:endParaRPr lang="zh-TW" altLang="en-US" sz="2800" kern="1200" dirty="0"/>
        </a:p>
      </dsp:txBody>
      <dsp:txXfrm>
        <a:off x="-46658" y="21675"/>
        <a:ext cx="4742435" cy="696694"/>
      </dsp:txXfrm>
    </dsp:sp>
    <dsp:sp modelId="{B9E22179-B213-4DE2-8737-15E3FFFB7FFE}">
      <dsp:nvSpPr>
        <dsp:cNvPr id="0" name=""/>
        <dsp:cNvSpPr/>
      </dsp:nvSpPr>
      <dsp:spPr>
        <a:xfrm>
          <a:off x="135301" y="874597"/>
          <a:ext cx="6129395" cy="740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Calibri" panose="020F0502020204030204" pitchFamily="34" charset="0"/>
              <a:cs typeface="Times New Roman" panose="02020603050405020304" pitchFamily="18" charset="0"/>
            </a:rPr>
            <a:t>        </a:t>
          </a:r>
          <a:r>
            <a:rPr lang="en-US" altLang="zh-TW" sz="2800" b="1" kern="1200" dirty="0" smtClean="0">
              <a:latin typeface="Calibri" panose="020F0502020204030204" pitchFamily="34" charset="0"/>
              <a:cs typeface="Times New Roman" panose="02020603050405020304" pitchFamily="18" charset="0"/>
            </a:rPr>
            <a:t>CMC l:c(1984)</a:t>
          </a:r>
          <a14:m xmlns:a14="http://schemas.microsoft.com/office/drawing/2010/main">
            <m:oMath xmlns:m="http://schemas.openxmlformats.org/officeDocument/2006/math">
              <m:r>
                <a:rPr lang="en-US" altLang="zh-TW" sz="2800" b="1" i="0" kern="120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m:t> </m:t>
              </m:r>
              <m:r>
                <a:rPr lang="zh-TW" altLang="en-US" sz="2800" b="1" i="1" kern="1200" smtClean="0">
                  <a:latin typeface="Cambria Math"/>
                  <a:cs typeface="Times New Roman" panose="02020603050405020304" pitchFamily="18" charset="0"/>
                </a:rPr>
                <m:t>      </m:t>
              </m:r>
              <m:r>
                <a:rPr lang="en-US" altLang="zh-TW" sz="2800" kern="1200">
                  <a:latin typeface="Cambria Math" panose="02040503050406030204" pitchFamily="18" charset="0"/>
                  <a:cs typeface="Times New Roman" panose="02020603050405020304" pitchFamily="18" charset="0"/>
                </a:rPr>
                <m:t>∆</m:t>
              </m:r>
              <m:sSubSup>
                <m:sSubSupPr>
                  <m:ctrlPr>
                    <a:rPr lang="zh-TW" altLang="zh-TW" sz="2800" i="1" kern="1200">
                      <a:latin typeface="Cambria Math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</m:ctrlPr>
                </m:sSubSupPr>
                <m:e>
                  <m:r>
                    <a:rPr lang="en-US" altLang="zh-TW" sz="2800" b="1" i="1" kern="12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𝑬</m:t>
                  </m:r>
                </m:e>
                <m:sub>
                  <m:r>
                    <a:rPr lang="en-US" altLang="zh-TW" sz="2800" b="1" i="1" kern="120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𝑪𝑴𝑪</m:t>
                  </m:r>
                  <m:r>
                    <a:rPr lang="en-US" altLang="zh-TW" sz="2800" b="1" i="1" kern="120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(</m:t>
                  </m:r>
                  <m:r>
                    <a:rPr lang="en-US" altLang="zh-TW" sz="2800" b="1" i="1" kern="120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𝒍</m:t>
                  </m:r>
                  <m:r>
                    <a:rPr lang="en-US" altLang="zh-TW" sz="2800" b="1" i="1" kern="120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:</m:t>
                  </m:r>
                  <m:r>
                    <a:rPr lang="en-US" altLang="zh-TW" sz="2800" b="1" i="1" kern="120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𝒄</m:t>
                  </m:r>
                  <m:r>
                    <a:rPr lang="en-US" altLang="zh-TW" sz="2800" b="1" i="1" kern="120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)</m:t>
                  </m:r>
                </m:sub>
                <m:sup>
                  <m:r>
                    <a:rPr lang="en-US" altLang="zh-TW" sz="2800" i="1" kern="12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∗</m:t>
                  </m:r>
                </m:sup>
              </m:sSubSup>
            </m:oMath>
          </a14:m>
          <a:endParaRPr lang="zh-TW" altLang="en-US" sz="2800" kern="1200" dirty="0"/>
        </a:p>
      </dsp:txBody>
      <dsp:txXfrm>
        <a:off x="156976" y="896272"/>
        <a:ext cx="5022363" cy="696694"/>
      </dsp:txXfrm>
    </dsp:sp>
    <dsp:sp modelId="{028759EE-0DA8-4B1D-96EF-640C66121996}">
      <dsp:nvSpPr>
        <dsp:cNvPr id="0" name=""/>
        <dsp:cNvSpPr/>
      </dsp:nvSpPr>
      <dsp:spPr>
        <a:xfrm>
          <a:off x="748588" y="1749195"/>
          <a:ext cx="5786790" cy="740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altLang="zh-TW" sz="2800" b="1" kern="1200" dirty="0" smtClean="0">
              <a:latin typeface="Calibri" panose="020F0502020204030204" pitchFamily="34" charset="0"/>
              <a:cs typeface="Times New Roman" panose="02020603050405020304" pitchFamily="18" charset="0"/>
            </a:rPr>
            <a:t>dE94 (1994) </a:t>
          </a:r>
          <a14:m xmlns:a14="http://schemas.microsoft.com/office/drawing/2010/main">
            <m:oMath xmlns:m="http://schemas.openxmlformats.org/officeDocument/2006/math">
              <m:r>
                <a:rPr lang="en-US" altLang="zh-TW" sz="2800" b="1" i="0" kern="120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m:t>      </m:t>
              </m:r>
              <m:r>
                <a:rPr lang="en-US" altLang="zh-TW" sz="2800" kern="1200">
                  <a:latin typeface="Cambria Math" panose="02040503050406030204" pitchFamily="18" charset="0"/>
                  <a:cs typeface="Times New Roman" panose="02020603050405020304" pitchFamily="18" charset="0"/>
                </a:rPr>
                <m:t>∆</m:t>
              </m:r>
              <m:sSubSup>
                <m:sSubSupPr>
                  <m:ctrlPr>
                    <a:rPr lang="zh-TW" altLang="zh-TW" sz="2800" i="1" kern="1200">
                      <a:latin typeface="Cambria Math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</m:ctrlPr>
                </m:sSubSupPr>
                <m:e>
                  <m:r>
                    <a:rPr lang="en-US" altLang="zh-TW" sz="2800" b="1" i="1" kern="12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𝑬</m:t>
                  </m:r>
                </m:e>
                <m:sub>
                  <m:r>
                    <a:rPr lang="en-US" altLang="zh-TW" sz="2800" b="1" i="1" kern="120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𝟗𝟒</m:t>
                  </m:r>
                </m:sub>
                <m:sup>
                  <m:r>
                    <a:rPr lang="en-US" altLang="zh-TW" sz="2800" i="1" kern="12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∗</m:t>
                  </m:r>
                </m:sup>
              </m:sSubSup>
            </m:oMath>
          </a14:m>
          <a:endParaRPr lang="zh-TW" altLang="en-US" sz="2800" kern="1200" dirty="0"/>
        </a:p>
      </dsp:txBody>
      <dsp:txXfrm>
        <a:off x="770263" y="1770870"/>
        <a:ext cx="4746446" cy="696694"/>
      </dsp:txXfrm>
    </dsp:sp>
    <dsp:sp modelId="{3B772DAB-011D-4A0C-A6AA-7F92CD0771E2}">
      <dsp:nvSpPr>
        <dsp:cNvPr id="0" name=""/>
        <dsp:cNvSpPr/>
      </dsp:nvSpPr>
      <dsp:spPr>
        <a:xfrm>
          <a:off x="1411968" y="2623793"/>
          <a:ext cx="5357395" cy="740044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zh-TW" altLang="en-US" sz="2800" b="1" kern="1200" dirty="0" smtClean="0">
              <a:latin typeface="Calibri" panose="020F0502020204030204" pitchFamily="34" charset="0"/>
              <a:cs typeface="Times New Roman" panose="02020603050405020304" pitchFamily="18" charset="0"/>
            </a:rPr>
            <a:t> </a:t>
          </a:r>
          <a:r>
            <a:rPr lang="en-US" altLang="zh-TW" sz="2800" b="1" kern="1200" dirty="0" smtClean="0">
              <a:latin typeface="Calibri" panose="020F0502020204030204" pitchFamily="34" charset="0"/>
              <a:cs typeface="Times New Roman" panose="02020603050405020304" pitchFamily="18" charset="0"/>
            </a:rPr>
            <a:t>dE2000 </a:t>
          </a:r>
          <a14:m xmlns:a14="http://schemas.microsoft.com/office/drawing/2010/main">
            <m:oMath xmlns:m="http://schemas.openxmlformats.org/officeDocument/2006/math">
              <m:r>
                <a:rPr lang="en-US" altLang="zh-TW" sz="2800" b="1" i="0" kern="120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m:t>   </m:t>
              </m:r>
              <m:r>
                <a:rPr lang="en-US" altLang="zh-TW" sz="2800" b="0" i="0" kern="1200" smtClean="0">
                  <a:latin typeface="Cambria Math" panose="02040503050406030204" pitchFamily="18" charset="0"/>
                  <a:cs typeface="Times New Roman" panose="02020603050405020304" pitchFamily="18" charset="0"/>
                </a:rPr>
                <m:t>     </m:t>
              </m:r>
              <m:r>
                <a:rPr lang="en-US" altLang="zh-TW" sz="2800" kern="1200">
                  <a:latin typeface="Cambria Math" panose="02040503050406030204" pitchFamily="18" charset="0"/>
                  <a:cs typeface="Times New Roman" panose="02020603050405020304" pitchFamily="18" charset="0"/>
                </a:rPr>
                <m:t>∆</m:t>
              </m:r>
              <m:sSubSup>
                <m:sSubSupPr>
                  <m:ctrlPr>
                    <a:rPr lang="zh-TW" altLang="zh-TW" sz="2800" i="1" kern="1200">
                      <a:latin typeface="Cambria Math"/>
                      <a:ea typeface="Cambria Math" panose="02040503050406030204" pitchFamily="18" charset="0"/>
                      <a:cs typeface="Times New Roman" panose="02020603050405020304" pitchFamily="18" charset="0"/>
                    </a:rPr>
                  </m:ctrlPr>
                </m:sSubSupPr>
                <m:e>
                  <m:r>
                    <a:rPr lang="en-US" altLang="zh-TW" sz="2800" b="1" i="1" kern="12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𝑬</m:t>
                  </m:r>
                </m:e>
                <m:sub>
                  <m:r>
                    <a:rPr lang="en-US" altLang="zh-TW" sz="2800" b="1" i="1" kern="1200" smtClean="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𝟎𝟎</m:t>
                  </m:r>
                </m:sub>
                <m:sup>
                  <m:r>
                    <a:rPr lang="en-US" altLang="zh-TW" sz="2800" i="1" kern="1200">
                      <a:latin typeface="Cambria Math" panose="02040503050406030204" pitchFamily="18" charset="0"/>
                      <a:cs typeface="Times New Roman" panose="02020603050405020304" pitchFamily="18" charset="0"/>
                    </a:rPr>
                    <m:t>∗</m:t>
                  </m:r>
                </m:sup>
              </m:sSubSup>
            </m:oMath>
          </a14:m>
          <a:endParaRPr lang="zh-TW" altLang="en-US" sz="2800" kern="1200" dirty="0"/>
        </a:p>
      </dsp:txBody>
      <dsp:txXfrm>
        <a:off x="1433643" y="2645468"/>
        <a:ext cx="4384334" cy="696694"/>
      </dsp:txXfrm>
    </dsp:sp>
    <dsp:sp modelId="{C41B2271-1C82-46D8-8A9B-FE8EA192A372}">
      <dsp:nvSpPr>
        <dsp:cNvPr id="0" name=""/>
        <dsp:cNvSpPr/>
      </dsp:nvSpPr>
      <dsp:spPr>
        <a:xfrm>
          <a:off x="4948985" y="566806"/>
          <a:ext cx="481028" cy="48102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100" kern="1200"/>
        </a:p>
      </dsp:txBody>
      <dsp:txXfrm>
        <a:off x="5057216" y="566806"/>
        <a:ext cx="264566" cy="361974"/>
      </dsp:txXfrm>
    </dsp:sp>
    <dsp:sp modelId="{36EAF419-353B-4C1E-BD50-D3D6F5EBE324}">
      <dsp:nvSpPr>
        <dsp:cNvPr id="0" name=""/>
        <dsp:cNvSpPr/>
      </dsp:nvSpPr>
      <dsp:spPr>
        <a:xfrm>
          <a:off x="5397667" y="1441404"/>
          <a:ext cx="481028" cy="48102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100" kern="1200"/>
        </a:p>
      </dsp:txBody>
      <dsp:txXfrm>
        <a:off x="5505898" y="1441404"/>
        <a:ext cx="264566" cy="361974"/>
      </dsp:txXfrm>
    </dsp:sp>
    <dsp:sp modelId="{264D38A6-610D-4007-870C-26112DDA2CDD}">
      <dsp:nvSpPr>
        <dsp:cNvPr id="0" name=""/>
        <dsp:cNvSpPr/>
      </dsp:nvSpPr>
      <dsp:spPr>
        <a:xfrm>
          <a:off x="5839652" y="2316002"/>
          <a:ext cx="481028" cy="481028"/>
        </a:xfrm>
        <a:prstGeom prst="downArrow">
          <a:avLst>
            <a:gd name="adj1" fmla="val 55000"/>
            <a:gd name="adj2" fmla="val 45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  <a:scene3d>
          <a:camera prst="orthographicFront"/>
          <a:lightRig rig="threePt" dir="t">
            <a:rot lat="0" lon="0" rev="7500000"/>
          </a:lightRig>
        </a:scene3d>
        <a:sp3d z="152400" extrusionH="63500" prstMaterial="dkEdge">
          <a:bevelT w="125400" h="36350" prst="relaxedInset"/>
          <a:contourClr>
            <a:schemeClr val="bg1"/>
          </a:contourClr>
        </a:sp3d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6670" tIns="26670" rIns="26670" bIns="26670" numCol="1" spcCol="1270" anchor="ctr" anchorCtr="0">
          <a:noAutofit/>
        </a:bodyPr>
        <a:lstStyle/>
        <a:p>
          <a:pPr lvl="0" algn="ct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zh-TW" altLang="en-US" sz="2100" kern="1200"/>
        </a:p>
      </dsp:txBody>
      <dsp:txXfrm>
        <a:off x="5947883" y="2316002"/>
        <a:ext cx="264566" cy="36197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D363A9F-0C8B-4E6C-9C7D-BC898945E445}" type="datetimeFigureOut">
              <a:rPr lang="zh-TW" altLang="en-US" smtClean="0"/>
              <a:t>2018/6/8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B401746-CC22-4B96-A73D-CD2CAE641B79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876483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5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6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4.xml"/><Relationship Id="rId1" Type="http://schemas.openxmlformats.org/officeDocument/2006/relationships/notesMaster" Target="../notesMasters/notesMaster1.xml"/></Relationships>
</file>

<file path=ppt/notesSlides/_rels/notesSlide6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6.xml"/><Relationship Id="rId1" Type="http://schemas.openxmlformats.org/officeDocument/2006/relationships/notesMaster" Target="../notesMasters/notesMaster1.xml"/></Relationships>
</file>

<file path=ppt/notesSlides/_rels/notesSlide6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7.xml"/><Relationship Id="rId1" Type="http://schemas.openxmlformats.org/officeDocument/2006/relationships/notesMaster" Target="../notesMasters/notesMaster1.xml"/></Relationships>
</file>

<file path=ppt/notesSlides/_rels/notesSlide6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8.xml"/><Relationship Id="rId1" Type="http://schemas.openxmlformats.org/officeDocument/2006/relationships/notesMaster" Target="../notesMasters/notesMaster1.xml"/></Relationships>
</file>

<file path=ppt/notesSlides/_rels/notesSlide6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9.xml"/><Relationship Id="rId1" Type="http://schemas.openxmlformats.org/officeDocument/2006/relationships/notesMaster" Target="../notesMasters/notesMaster1.xml"/></Relationships>
</file>

<file path=ppt/notesSlides/_rels/notesSlide6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1.xml"/><Relationship Id="rId1" Type="http://schemas.openxmlformats.org/officeDocument/2006/relationships/notesMaster" Target="../notesMasters/notesMaster1.xml"/></Relationships>
</file>

<file path=ppt/notesSlides/_rels/notesSlide6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2.xml"/><Relationship Id="rId1" Type="http://schemas.openxmlformats.org/officeDocument/2006/relationships/notesMaster" Target="../notesMasters/notesMaster1.xml"/></Relationships>
</file>

<file path=ppt/notesSlides/_rels/notesSlide6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908259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10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4258578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11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081727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12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71925286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sz="1200" b="1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13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5027888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14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59174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15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11918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16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7015700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17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61381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18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4131792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19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6679514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693464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20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0842586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21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00323313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22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306239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23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6474046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7896669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25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461608126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26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954705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27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92175833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28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823006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29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1903580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78870042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30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347097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31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76227334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34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6215121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35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78703790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sz="12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36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6746245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37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9599868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38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5471822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40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44869547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41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598552240"/>
      </p:ext>
    </p:extLst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42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204900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5792097"/>
      </p:ext>
    </p:extLst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43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90484082"/>
      </p:ext>
    </p:extLst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44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839444766"/>
      </p:ext>
    </p:extLst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45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69789544"/>
      </p:ext>
    </p:extLst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46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325343404"/>
      </p:ext>
    </p:extLst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47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61261556"/>
      </p:ext>
    </p:extLst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48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47452717"/>
      </p:ext>
    </p:extLst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49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54286118"/>
      </p:ext>
    </p:extLst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50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2957244"/>
      </p:ext>
    </p:extLst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dirty="0" smtClean="0"/>
          </a:p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51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86698036"/>
      </p:ext>
    </p:extLst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52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2898837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604542449"/>
      </p:ext>
    </p:extLst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strike="noStrike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53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94500206"/>
      </p:ext>
    </p:extLst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54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8319545"/>
      </p:ext>
    </p:extLst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55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6635937"/>
      </p:ext>
    </p:extLst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56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57089885"/>
      </p:ext>
    </p:extLst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57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92415655"/>
      </p:ext>
    </p:extLst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58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44864370"/>
      </p:ext>
    </p:extLst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59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28266371"/>
      </p:ext>
    </p:extLst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US" altLang="zh-TW" strike="noStrike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60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06040582"/>
      </p:ext>
    </p:extLst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b="1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61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495046"/>
      </p:ext>
    </p:extLst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62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1439722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10504301"/>
      </p:ext>
    </p:extLst>
  </p:cSld>
  <p:clrMapOvr>
    <a:masterClrMapping/>
  </p:clrMapOvr>
</p:notes>
</file>

<file path=ppt/notesSlides/notesSlide6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63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4215553"/>
      </p:ext>
    </p:extLst>
  </p:cSld>
  <p:clrMapOvr>
    <a:masterClrMapping/>
  </p:clrMapOvr>
</p:notes>
</file>

<file path=ppt/notesSlides/notesSlide6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altLang="zh-TW" b="0" dirty="0" smtClean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64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948361916"/>
      </p:ext>
    </p:extLst>
  </p:cSld>
  <p:clrMapOvr>
    <a:masterClrMapping/>
  </p:clrMapOvr>
</p:notes>
</file>

<file path=ppt/notesSlides/notesSlide6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66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78024630"/>
      </p:ext>
    </p:extLst>
  </p:cSld>
  <p:clrMapOvr>
    <a:masterClrMapping/>
  </p:clrMapOvr>
</p:notes>
</file>

<file path=ppt/notesSlides/notesSlide6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67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527885981"/>
      </p:ext>
    </p:extLst>
  </p:cSld>
  <p:clrMapOvr>
    <a:masterClrMapping/>
  </p:clrMapOvr>
</p:notes>
</file>

<file path=ppt/notesSlides/notesSlide6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68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14347110"/>
      </p:ext>
    </p:extLst>
  </p:cSld>
  <p:clrMapOvr>
    <a:masterClrMapping/>
  </p:clrMapOvr>
</p:notes>
</file>

<file path=ppt/notesSlides/notesSlide6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69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31878204"/>
      </p:ext>
    </p:extLst>
  </p:cSld>
  <p:clrMapOvr>
    <a:masterClrMapping/>
  </p:clrMapOvr>
</p:notes>
</file>

<file path=ppt/notesSlides/notesSlide6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71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61252796"/>
      </p:ext>
    </p:extLst>
  </p:cSld>
  <p:clrMapOvr>
    <a:masterClrMapping/>
  </p:clrMapOvr>
</p:notes>
</file>

<file path=ppt/notesSlides/notesSlide6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72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511300117"/>
      </p:ext>
    </p:extLst>
  </p:cSld>
  <p:clrMapOvr>
    <a:masterClrMapping/>
  </p:clrMapOvr>
</p:notes>
</file>

<file path=ppt/notesSlides/notesSlide6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73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35921424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7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752217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8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64557163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 dirty="0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B401746-CC22-4B96-A73D-CD2CAE641B79}" type="slidenum">
              <a:rPr lang="zh-TW" altLang="en-US" smtClean="0"/>
              <a:t>9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1937113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685800" y="915566"/>
            <a:ext cx="7772400" cy="685899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NAME OF PRESENTATION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1371600" y="1457449"/>
            <a:ext cx="6400800" cy="504056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 smtClean="0"/>
              <a:t>Company Name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D82A3D-6F86-41F9-A267-EE83E42FDFA8}" type="datetime1">
              <a:rPr lang="en-US" altLang="zh-TW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291639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979712" y="205979"/>
            <a:ext cx="6707088" cy="857250"/>
          </a:xfrm>
        </p:spPr>
        <p:txBody>
          <a:bodyPr/>
          <a:lstStyle>
            <a:lvl1pPr algn="l"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1979712" y="1200151"/>
            <a:ext cx="6707088" cy="3394472"/>
          </a:xfrm>
        </p:spPr>
        <p:txBody>
          <a:bodyPr/>
          <a:lstStyle>
            <a:lvl1pPr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00EFE1-1839-4909-B6ED-99D3E2705366}" type="datetime1">
              <a:rPr lang="en-US" altLang="zh-TW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62650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 2 - Templateswise.com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457200" y="699542"/>
            <a:ext cx="8229600" cy="857250"/>
          </a:xfrm>
        </p:spPr>
        <p:txBody>
          <a:bodyPr/>
          <a:lstStyle>
            <a:lvl1pPr algn="ctr">
              <a:defRPr/>
            </a:lvl1pPr>
          </a:lstStyle>
          <a:p>
            <a:r>
              <a:rPr lang="en-US" dirty="0" smtClean="0"/>
              <a:t>Title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 hasCustomPrompt="1"/>
          </p:nvPr>
        </p:nvSpPr>
        <p:spPr>
          <a:xfrm>
            <a:off x="457200" y="1563637"/>
            <a:ext cx="8229600" cy="3030985"/>
          </a:xfrm>
        </p:spPr>
        <p:txBody>
          <a:bodyPr/>
          <a:lstStyle>
            <a:lvl1pPr marL="0" indent="0" algn="ctr">
              <a:buNone/>
              <a:defRPr/>
            </a:lvl1pPr>
          </a:lstStyle>
          <a:p>
            <a:pPr lvl="0"/>
            <a:r>
              <a:rPr lang="en-US" dirty="0" smtClean="0"/>
              <a:t>Lorem ipsum dolor sit </a:t>
            </a:r>
            <a:r>
              <a:rPr lang="en-US" dirty="0" err="1" smtClean="0"/>
              <a:t>amet</a:t>
            </a:r>
            <a:r>
              <a:rPr lang="en-US" dirty="0" smtClean="0"/>
              <a:t>, </a:t>
            </a:r>
            <a:r>
              <a:rPr lang="en-US" dirty="0" err="1" smtClean="0"/>
              <a:t>consectetur</a:t>
            </a:r>
            <a:r>
              <a:rPr lang="en-US" dirty="0" smtClean="0"/>
              <a:t> </a:t>
            </a:r>
            <a:r>
              <a:rPr lang="en-US" dirty="0" err="1" smtClean="0"/>
              <a:t>adipisicing</a:t>
            </a:r>
            <a:r>
              <a:rPr lang="en-US" dirty="0" smtClean="0"/>
              <a:t> </a:t>
            </a:r>
            <a:r>
              <a:rPr lang="en-US" dirty="0" err="1" smtClean="0"/>
              <a:t>elit</a:t>
            </a:r>
            <a:r>
              <a:rPr lang="en-US" dirty="0" smtClean="0"/>
              <a:t>, </a:t>
            </a:r>
            <a:r>
              <a:rPr lang="en-US" dirty="0" err="1" smtClean="0"/>
              <a:t>sed</a:t>
            </a:r>
            <a:r>
              <a:rPr lang="en-US" dirty="0" smtClean="0"/>
              <a:t> do </a:t>
            </a:r>
            <a:r>
              <a:rPr lang="en-US" dirty="0" err="1" smtClean="0"/>
              <a:t>eiusmod</a:t>
            </a:r>
            <a:r>
              <a:rPr lang="en-US" dirty="0" smtClean="0"/>
              <a:t> </a:t>
            </a:r>
            <a:r>
              <a:rPr lang="en-US" dirty="0" err="1" smtClean="0"/>
              <a:t>tempor</a:t>
            </a:r>
            <a:r>
              <a:rPr lang="en-US" dirty="0" smtClean="0"/>
              <a:t> </a:t>
            </a:r>
            <a:r>
              <a:rPr lang="en-US" dirty="0" err="1" smtClean="0"/>
              <a:t>incididunt</a:t>
            </a:r>
            <a:r>
              <a:rPr lang="en-US" dirty="0" smtClean="0"/>
              <a:t> </a:t>
            </a:r>
            <a:r>
              <a:rPr lang="en-US" dirty="0" err="1" smtClean="0"/>
              <a:t>ut</a:t>
            </a:r>
            <a:r>
              <a:rPr lang="en-US" dirty="0" smtClean="0"/>
              <a:t> </a:t>
            </a:r>
            <a:r>
              <a:rPr lang="en-US" dirty="0" err="1" smtClean="0"/>
              <a:t>labore</a:t>
            </a:r>
            <a:r>
              <a:rPr lang="en-US" dirty="0" smtClean="0"/>
              <a:t> et </a:t>
            </a:r>
            <a:r>
              <a:rPr lang="en-US" dirty="0" err="1" smtClean="0"/>
              <a:t>dolore</a:t>
            </a:r>
            <a:r>
              <a:rPr lang="en-US" dirty="0" smtClean="0"/>
              <a:t> magna </a:t>
            </a:r>
            <a:r>
              <a:rPr lang="en-US" dirty="0" err="1" smtClean="0"/>
              <a:t>aliqua</a:t>
            </a:r>
            <a:r>
              <a:rPr lang="en-US" dirty="0" smtClean="0"/>
              <a:t>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A9C994-4790-461B-A092-82A15A644F3A}" type="datetime1">
              <a:rPr lang="en-US" altLang="zh-TW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77648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smtClean="0"/>
              <a:t>按一下以編輯母片標題樣式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838346-F66C-4B8C-AB44-B8908FF3EB94}" type="datetime1">
              <a:rPr lang="en-US" altLang="zh-TW" smtClean="0"/>
              <a:t>6/8/2018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18D6F8-4B55-445F-BF6B-FBCA56C2D2A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162786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pn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3.gi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3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3.jp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7.jpg"/><Relationship Id="rId4" Type="http://schemas.openxmlformats.org/officeDocument/2006/relationships/image" Target="../media/image36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39.jpg"/><Relationship Id="rId4" Type="http://schemas.openxmlformats.org/officeDocument/2006/relationships/image" Target="../media/image38.jp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41.jpg"/><Relationship Id="rId4" Type="http://schemas.openxmlformats.org/officeDocument/2006/relationships/image" Target="../media/image40.jp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jp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image" Target="../media/image6.jpg"/><Relationship Id="rId7" Type="http://schemas.openxmlformats.org/officeDocument/2006/relationships/image" Target="../media/image10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.jpeg"/><Relationship Id="rId5" Type="http://schemas.openxmlformats.org/officeDocument/2006/relationships/image" Target="../media/image8.jpg"/><Relationship Id="rId4" Type="http://schemas.openxmlformats.org/officeDocument/2006/relationships/image" Target="../media/image7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3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3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1.jpe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3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3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6.jpe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8.gif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9.jp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62.png"/><Relationship Id="rId5" Type="http://schemas.openxmlformats.org/officeDocument/2006/relationships/image" Target="../media/image61.png"/><Relationship Id="rId4" Type="http://schemas.openxmlformats.org/officeDocument/2006/relationships/image" Target="../media/image60.png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65.png"/><Relationship Id="rId4" Type="http://schemas.openxmlformats.org/officeDocument/2006/relationships/image" Target="../media/image64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3.xml"/><Relationship Id="rId4" Type="http://schemas.microsoft.com/office/2007/relationships/hdphoto" Target="../media/hdphoto1.wdp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eg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eg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jpeg"/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70.jpg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eg"/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73.png"/><Relationship Id="rId4" Type="http://schemas.openxmlformats.org/officeDocument/2006/relationships/image" Target="../media/image72.jpeg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jpeg"/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jp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jpg"/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4.jpeg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jp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00.png"/><Relationship Id="rId4" Type="http://schemas.openxmlformats.org/officeDocument/2006/relationships/image" Target="../media/image79.png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jpe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0.png"/><Relationship Id="rId4" Type="http://schemas.microsoft.com/office/2007/relationships/hdphoto" Target="../media/hdphoto2.wdp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13" Type="http://schemas.openxmlformats.org/officeDocument/2006/relationships/image" Target="../media/image84.png"/><Relationship Id="rId3" Type="http://schemas.openxmlformats.org/officeDocument/2006/relationships/image" Target="../media/image79.jpg"/><Relationship Id="rId7" Type="http://schemas.openxmlformats.org/officeDocument/2006/relationships/image" Target="../media/image86.png"/><Relationship Id="rId12" Type="http://schemas.openxmlformats.org/officeDocument/2006/relationships/image" Target="../media/image91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85.png"/><Relationship Id="rId11" Type="http://schemas.openxmlformats.org/officeDocument/2006/relationships/image" Target="../media/image90.png"/><Relationship Id="rId5" Type="http://schemas.openxmlformats.org/officeDocument/2006/relationships/image" Target="../media/image80.jpg"/><Relationship Id="rId10" Type="http://schemas.openxmlformats.org/officeDocument/2006/relationships/image" Target="../media/image89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5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4.png"/><Relationship Id="rId3" Type="http://schemas.openxmlformats.org/officeDocument/2006/relationships/image" Target="../media/image79.jpg"/><Relationship Id="rId7" Type="http://schemas.openxmlformats.org/officeDocument/2006/relationships/image" Target="../media/image93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2.png"/><Relationship Id="rId5" Type="http://schemas.openxmlformats.org/officeDocument/2006/relationships/image" Target="../media/image80.jpg"/><Relationship Id="rId10" Type="http://schemas.openxmlformats.org/officeDocument/2006/relationships/image" Target="../media/image96.png"/><Relationship Id="rId4" Type="http://schemas.openxmlformats.org/officeDocument/2006/relationships/image" Target="../media/image840.png"/><Relationship Id="rId9" Type="http://schemas.openxmlformats.org/officeDocument/2006/relationships/image" Target="../media/image95.png"/></Relationships>
</file>

<file path=ppt/slides/_rels/slide59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8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1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1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8.png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1.png"/><Relationship Id="rId2" Type="http://schemas.openxmlformats.org/officeDocument/2006/relationships/notesSlide" Target="../notesSlides/notesSlide6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0.png"/></Relationships>
</file>

<file path=ppt/slides/_rels/slide6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82.jpeg"/><Relationship Id="rId7" Type="http://schemas.openxmlformats.org/officeDocument/2006/relationships/image" Target="../media/image101.png"/><Relationship Id="rId2" Type="http://schemas.openxmlformats.org/officeDocument/2006/relationships/notesSlide" Target="../notesSlides/notesSlide61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99.png"/><Relationship Id="rId5" Type="http://schemas.openxmlformats.org/officeDocument/2006/relationships/image" Target="../media/image84.jpg"/><Relationship Id="rId4" Type="http://schemas.openxmlformats.org/officeDocument/2006/relationships/image" Target="../media/image83.jpg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62.xml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3.jpg"/><Relationship Id="rId2" Type="http://schemas.openxmlformats.org/officeDocument/2006/relationships/notesSlide" Target="../notesSlides/notesSlide63.xml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6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6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4.jpeg"/><Relationship Id="rId2" Type="http://schemas.openxmlformats.org/officeDocument/2006/relationships/notesSlide" Target="../notesSlides/notesSlide6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6.jpg"/><Relationship Id="rId2" Type="http://schemas.openxmlformats.org/officeDocument/2006/relationships/notesSlide" Target="../notesSlides/notesSlide66.xml"/><Relationship Id="rId1" Type="http://schemas.openxmlformats.org/officeDocument/2006/relationships/slideLayout" Target="../slideLayouts/slideLayout3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7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7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68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7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45310" y="2095337"/>
            <a:ext cx="4519867" cy="685899"/>
          </a:xfrm>
        </p:spPr>
        <p:txBody>
          <a:bodyPr>
            <a:noAutofit/>
          </a:bodyPr>
          <a:lstStyle/>
          <a:p>
            <a:r>
              <a:rPr lang="zh-TW" altLang="en-US" sz="6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工業色彩學</a:t>
            </a:r>
            <a:endParaRPr lang="en-US" sz="6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30174" y="2849546"/>
            <a:ext cx="5550138" cy="484572"/>
          </a:xfrm>
        </p:spPr>
        <p:txBody>
          <a:bodyPr>
            <a:noAutofit/>
          </a:bodyPr>
          <a:lstStyle/>
          <a:p>
            <a:r>
              <a:rPr lang="zh-TW" altLang="en-US" sz="4000" b="1" u="sng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廣柏實業股份有限公司</a:t>
            </a:r>
            <a:endParaRPr lang="en-US" sz="4000" b="1" u="sng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791" y="61825"/>
            <a:ext cx="2662906" cy="1965202"/>
          </a:xfrm>
          <a:prstGeom prst="rect">
            <a:avLst/>
          </a:prstGeom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1</a:t>
            </a:fld>
            <a:endParaRPr lang="en-US"/>
          </a:p>
        </p:txBody>
      </p:sp>
      <p:sp>
        <p:nvSpPr>
          <p:cNvPr id="8" name="矩形 7"/>
          <p:cNvSpPr/>
          <p:nvPr/>
        </p:nvSpPr>
        <p:spPr>
          <a:xfrm>
            <a:off x="3473875" y="3867894"/>
            <a:ext cx="18298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客服工程師 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    屈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振</a:t>
            </a:r>
            <a:r>
              <a:rPr lang="zh-TW" altLang="en-US" sz="20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安 </a:t>
            </a:r>
            <a:endParaRPr lang="en-US" altLang="zh-TW" sz="2000" b="1" dirty="0" smtClean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</a:t>
            </a:r>
            <a:r>
              <a:rPr lang="en-US" altLang="zh-TW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Darren</a:t>
            </a:r>
            <a:r>
              <a:rPr lang="zh-TW" altLang="en-US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altLang="zh-TW" sz="2000" b="1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</a:t>
            </a:r>
            <a:endParaRPr lang="zh-TW" altLang="en-US" sz="2000" b="1" dirty="0"/>
          </a:p>
        </p:txBody>
      </p:sp>
    </p:spTree>
    <p:extLst>
      <p:ext uri="{BB962C8B-B14F-4D97-AF65-F5344CB8AC3E}">
        <p14:creationId xmlns:p14="http://schemas.microsoft.com/office/powerpoint/2010/main" val="37988868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1633" y="786198"/>
            <a:ext cx="1995343" cy="18002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文字方塊 9"/>
          <p:cNvSpPr txBox="1"/>
          <p:nvPr/>
        </p:nvSpPr>
        <p:spPr>
          <a:xfrm>
            <a:off x="5545756" y="-19521"/>
            <a:ext cx="17235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背景色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/>
          <p:cNvSpPr txBox="1"/>
          <p:nvPr/>
        </p:nvSpPr>
        <p:spPr>
          <a:xfrm>
            <a:off x="2752832" y="2931790"/>
            <a:ext cx="223778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面</a:t>
            </a:r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積大小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701222" y="-375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觀察角度</a:t>
            </a: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627534"/>
            <a:ext cx="3154680" cy="2133600"/>
          </a:xfrm>
          <a:prstGeom prst="rect">
            <a:avLst/>
          </a:prstGeom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63952" y="2859782"/>
            <a:ext cx="3178495" cy="213562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575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3" grpId="0"/>
      <p:bldP spid="14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字方塊 4"/>
          <p:cNvSpPr txBox="1"/>
          <p:nvPr/>
        </p:nvSpPr>
        <p:spPr>
          <a:xfrm>
            <a:off x="4067944" y="207680"/>
            <a:ext cx="223651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環境光線</a:t>
            </a:r>
            <a:endParaRPr lang="zh-TW" altLang="en-US" sz="4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491630"/>
            <a:ext cx="3623139" cy="2396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36096" y="1491630"/>
            <a:ext cx="3610690" cy="239675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67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183580" y="559589"/>
            <a:ext cx="3024336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光源</a:t>
            </a:r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endParaRPr lang="en-US" altLang="zh-TW" sz="44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r>
              <a:rPr lang="en-US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Light source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5409" y="2038839"/>
            <a:ext cx="3320678" cy="2981183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00663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9792" y="2661390"/>
            <a:ext cx="5274310" cy="188595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131840" y="4578682"/>
            <a:ext cx="45228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380~780nm(</a:t>
            </a:r>
            <a:r>
              <a:rPr lang="zh-TW" altLang="en-US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奈米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可見</a:t>
            </a:r>
            <a:r>
              <a:rPr lang="zh-TW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光</a:t>
            </a:r>
            <a:r>
              <a:rPr lang="en-US" altLang="zh-TW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(Visible Light)</a:t>
            </a:r>
            <a:endParaRPr lang="zh-TW" altLang="en-US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向下箭號 7"/>
          <p:cNvSpPr/>
          <p:nvPr/>
        </p:nvSpPr>
        <p:spPr>
          <a:xfrm>
            <a:off x="5013760" y="1888520"/>
            <a:ext cx="484632" cy="683230"/>
          </a:xfrm>
          <a:prstGeom prst="down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sp>
        <p:nvSpPr>
          <p:cNvPr id="3" name="矩形 2"/>
          <p:cNvSpPr/>
          <p:nvPr/>
        </p:nvSpPr>
        <p:spPr>
          <a:xfrm>
            <a:off x="7812360" y="3932041"/>
            <a:ext cx="1030729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12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頻率越低</a:t>
            </a:r>
            <a:r>
              <a:rPr lang="en-US" altLang="zh-TW" sz="12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 →</a:t>
            </a:r>
            <a:endParaRPr lang="zh-TW" alt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812038" y="3697042"/>
            <a:ext cx="10310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sz="12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波長越長</a:t>
            </a:r>
            <a:r>
              <a:rPr lang="en-US" altLang="zh-TW" sz="12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 →</a:t>
            </a:r>
            <a:endParaRPr lang="zh-TW" altLang="en-US" sz="1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676628" y="3650876"/>
            <a:ext cx="105028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← </a:t>
            </a:r>
            <a:r>
              <a:rPr lang="zh-TW" altLang="zh-TW" sz="12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波長越短</a:t>
            </a:r>
            <a:r>
              <a:rPr lang="en-US" altLang="zh-TW" b="1" dirty="0">
                <a:solidFill>
                  <a:srgbClr val="222222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 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676628" y="3932041"/>
            <a:ext cx="1031051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2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← </a:t>
            </a:r>
            <a:r>
              <a:rPr lang="zh-TW" altLang="zh-TW" sz="1200" b="1" dirty="0">
                <a:solidFill>
                  <a:srgbClr val="22222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頻率越高</a:t>
            </a:r>
            <a:endParaRPr lang="zh-TW" altLang="en-US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6746" y="195486"/>
            <a:ext cx="2763486" cy="1445662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94208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" grpId="0" animBg="1"/>
      <p:bldP spid="3" grpId="0"/>
      <p:bldP spid="7" grpId="0"/>
      <p:bldP spid="9" grpId="0"/>
      <p:bldP spid="10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419872" y="628866"/>
            <a:ext cx="2448272" cy="857250"/>
          </a:xfrm>
        </p:spPr>
        <p:txBody>
          <a:bodyPr>
            <a:noAutofit/>
          </a:bodyPr>
          <a:lstStyle/>
          <a:p>
            <a:r>
              <a:rPr lang="zh-TW" altLang="en-US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+mn-cs"/>
              </a:rPr>
              <a:t>光的分析</a:t>
            </a:r>
            <a:endParaRPr lang="en-US" b="1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+mn-cs"/>
            </a:endParaRP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3608" y="1486116"/>
            <a:ext cx="2648757" cy="343970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0" name="內容版面配置區 3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903" y="1851670"/>
            <a:ext cx="3856497" cy="289237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50980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>
            <a:lum contrast="1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1923678"/>
            <a:ext cx="8517794" cy="172697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163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資料庫圖表 9"/>
          <p:cNvGraphicFramePr/>
          <p:nvPr>
            <p:extLst>
              <p:ext uri="{D42A27DB-BD31-4B8C-83A1-F6EECF244321}">
                <p14:modId xmlns:p14="http://schemas.microsoft.com/office/powerpoint/2010/main" val="2679283747"/>
              </p:ext>
            </p:extLst>
          </p:nvPr>
        </p:nvGraphicFramePr>
        <p:xfrm>
          <a:off x="1763688" y="-92546"/>
          <a:ext cx="7344816" cy="5236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2109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10" grpId="0">
        <p:bldAsOne/>
      </p:bldGraphic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資料庫圖表 9"/>
          <p:cNvGraphicFramePr/>
          <p:nvPr>
            <p:extLst>
              <p:ext uri="{D42A27DB-BD31-4B8C-83A1-F6EECF244321}">
                <p14:modId xmlns:p14="http://schemas.microsoft.com/office/powerpoint/2010/main" val="588787850"/>
              </p:ext>
            </p:extLst>
          </p:nvPr>
        </p:nvGraphicFramePr>
        <p:xfrm>
          <a:off x="1763688" y="-92546"/>
          <a:ext cx="7344816" cy="523604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文字方塊 3"/>
          <p:cNvSpPr txBox="1"/>
          <p:nvPr/>
        </p:nvSpPr>
        <p:spPr>
          <a:xfrm>
            <a:off x="7620000" y="3579862"/>
            <a:ext cx="87716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已廢除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99985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2001619"/>
            <a:ext cx="3456384" cy="3141881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195736" y="703605"/>
            <a:ext cx="4752528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色溫</a:t>
            </a:r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             </a:t>
            </a:r>
            <a:r>
              <a:rPr lang="en-US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Color Temperature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24101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169121" y="51470"/>
            <a:ext cx="43228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色溫怎麼定義 </a:t>
            </a:r>
            <a:r>
              <a:rPr lang="en-US" altLang="zh-TW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051720" y="856332"/>
            <a:ext cx="6336704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kern="0" dirty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色溫的定義是</a:t>
            </a:r>
            <a:r>
              <a:rPr lang="zh-TW" altLang="en-US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透過黑體的顏色變化為基礎，</a:t>
            </a:r>
            <a:r>
              <a:rPr lang="zh-TW" altLang="en-US" b="1" kern="0" dirty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然後制定這個溫度表，單位為 </a:t>
            </a:r>
            <a:r>
              <a:rPr lang="en-US" altLang="zh-TW" b="1" kern="0" dirty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K</a:t>
            </a:r>
            <a:r>
              <a:rPr lang="zh-TW" altLang="en-US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r>
              <a:rPr lang="zh-TW" altLang="en-US" b="1" kern="0" dirty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隨溫度變化的色光，就是標準黑體輻射光的光譜</a:t>
            </a:r>
            <a:r>
              <a:rPr lang="zh-TW" altLang="en-US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成分。</a:t>
            </a:r>
            <a:endParaRPr lang="en-US" altLang="zh-TW" b="1" kern="0" dirty="0">
              <a:solidFill>
                <a:srgbClr val="333333"/>
              </a:solidFill>
              <a:latin typeface="Calibri" panose="020F050202020403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3728" y="3641838"/>
            <a:ext cx="6413604" cy="116216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4655" y="1814567"/>
            <a:ext cx="5356066" cy="1765295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84648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2699791" y="1923678"/>
            <a:ext cx="136815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目錄</a:t>
            </a:r>
          </a:p>
        </p:txBody>
      </p:sp>
      <p:cxnSp>
        <p:nvCxnSpPr>
          <p:cNvPr id="8" name="直線接點 7"/>
          <p:cNvCxnSpPr/>
          <p:nvPr/>
        </p:nvCxnSpPr>
        <p:spPr>
          <a:xfrm>
            <a:off x="4283968" y="555526"/>
            <a:ext cx="0" cy="3960440"/>
          </a:xfrm>
          <a:prstGeom prst="line">
            <a:avLst/>
          </a:prstGeom>
          <a:ln w="38100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矩形 11"/>
          <p:cNvSpPr/>
          <p:nvPr/>
        </p:nvSpPr>
        <p:spPr>
          <a:xfrm>
            <a:off x="4139952" y="267494"/>
            <a:ext cx="4536504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zh-TW" altLang="en-US" sz="2000" b="1" kern="0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zh-TW" altLang="en-US" sz="2000" b="1" kern="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看見</a:t>
            </a:r>
            <a:r>
              <a:rPr lang="zh-TW" altLang="en-US" sz="2000" b="1" kern="0" dirty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顏色的</a:t>
            </a:r>
            <a:r>
              <a:rPr lang="zh-TW" altLang="en-US" sz="2000" b="1" kern="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要素</a:t>
            </a:r>
            <a:endParaRPr lang="en-US" altLang="zh-TW" sz="2000" b="1" kern="0" dirty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1"/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 影響顏色觀測的因素</a:t>
            </a:r>
            <a:endParaRPr lang="en-US" altLang="zh-TW" sz="1600" b="1" kern="0" dirty="0" smtClean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1"/>
            <a:endParaRPr lang="en-US" altLang="zh-TW" sz="200" b="1" kern="0" dirty="0" smtClean="0">
              <a:solidFill>
                <a:srgbClr val="333333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zh-TW" altLang="en-US" sz="2000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zh-TW" altLang="en-US" sz="2000" b="1" kern="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光源</a:t>
            </a:r>
            <a:endParaRPr lang="en-US" altLang="zh-TW" sz="2000" b="1" kern="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2"/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光的分析</a:t>
            </a:r>
            <a:endParaRPr lang="en-US" altLang="zh-TW" sz="200" b="1" kern="0" dirty="0" smtClean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2"/>
            <a:r>
              <a:rPr lang="zh-TW" altLang="en-US" sz="1600" b="1" kern="0" dirty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色</a:t>
            </a:r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溫、</a:t>
            </a:r>
            <a:r>
              <a:rPr lang="zh-TW" altLang="zh-TW" sz="1600" b="1" kern="0" dirty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光譜功率</a:t>
            </a:r>
            <a:r>
              <a:rPr lang="zh-TW" altLang="zh-TW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分布</a:t>
            </a:r>
            <a:endParaRPr lang="en-US" altLang="zh-TW" sz="1600" b="1" kern="0" dirty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2"/>
            <a:endParaRPr lang="en-US" altLang="zh-TW" sz="200" b="1" kern="0" dirty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2"/>
            <a:r>
              <a:rPr lang="zh-TW" altLang="zh-TW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光</a:t>
            </a:r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源種類</a:t>
            </a:r>
            <a:endParaRPr lang="en-US" altLang="zh-TW" sz="1600" b="1" kern="0" dirty="0" smtClean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2"/>
            <a:endParaRPr lang="en-US" altLang="zh-TW" sz="200" b="1" kern="0" dirty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1"/>
            <a:endParaRPr lang="en-US" altLang="zh-TW" sz="200" b="1" kern="0" dirty="0" smtClean="0">
              <a:solidFill>
                <a:srgbClr val="333333"/>
              </a:solidFill>
              <a:latin typeface="Calibri" panose="020F050202020403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zh-TW" altLang="en-US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 </a:t>
            </a:r>
            <a:r>
              <a:rPr lang="zh-TW" altLang="en-US" sz="2000" b="1" kern="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物體</a:t>
            </a:r>
            <a:endParaRPr lang="en-US" altLang="zh-TW" sz="2000" b="1" kern="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endParaRPr lang="en-US" altLang="zh-TW" sz="200" b="1" kern="0" dirty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r>
              <a:rPr lang="zh-TW" altLang="en-US" sz="1600" b="1" kern="0" dirty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   </a:t>
            </a:r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物體對光的反射</a:t>
            </a:r>
            <a:r>
              <a:rPr lang="zh-TW" altLang="en-US" sz="1600" b="1" kern="0" dirty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、吸收和</a:t>
            </a:r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透射</a:t>
            </a:r>
            <a:endParaRPr lang="en-US" altLang="zh-TW" sz="1600" b="1" kern="0" dirty="0" smtClean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endParaRPr lang="en-US" altLang="zh-TW" sz="200" b="1" kern="0" dirty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r>
              <a:rPr lang="zh-TW" altLang="en-US" sz="1600" b="1" kern="0" dirty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   </a:t>
            </a:r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分光</a:t>
            </a:r>
            <a:r>
              <a:rPr lang="zh-TW" altLang="en-US" sz="1600" b="1" kern="0" dirty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反射率</a:t>
            </a:r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曲線</a:t>
            </a:r>
            <a:endParaRPr lang="en-US" altLang="zh-TW" sz="1600" b="1" kern="0" dirty="0" smtClean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1"/>
            <a:endParaRPr lang="en-US" altLang="zh-TW" sz="200" b="1" kern="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zh-TW" altLang="en-US" b="1" kern="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en-US" sz="2000" b="1" kern="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觀察者</a:t>
            </a:r>
            <a:endParaRPr lang="en-US" altLang="zh-TW" sz="2000" b="1" kern="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      眼睛</a:t>
            </a:r>
            <a:r>
              <a:rPr lang="zh-TW" altLang="en-US" sz="1600" b="1" kern="0" dirty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的</a:t>
            </a:r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構造</a:t>
            </a:r>
            <a:endParaRPr lang="en-US" altLang="zh-TW" sz="1600" b="1" kern="0" dirty="0" smtClean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endParaRPr lang="en-US" altLang="zh-TW" sz="200" b="1" kern="0" dirty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        </a:t>
            </a:r>
            <a:r>
              <a:rPr lang="en-US" altLang="zh-TW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CIE</a:t>
            </a:r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en-US" sz="1600" b="1" kern="0" dirty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標準觀測</a:t>
            </a:r>
            <a:r>
              <a:rPr lang="zh-TW" altLang="en-US" sz="1600" b="1" kern="0" dirty="0" smtClean="0">
                <a:solidFill>
                  <a:schemeClr val="bg1">
                    <a:lumMod val="6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者</a:t>
            </a:r>
            <a:endParaRPr lang="en-US" altLang="zh-TW" sz="1600" b="1" kern="0" dirty="0" smtClean="0">
              <a:solidFill>
                <a:schemeClr val="bg1">
                  <a:lumMod val="6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lvl="1"/>
            <a:endParaRPr lang="en-US" altLang="zh-TW" sz="200" b="1" kern="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zh-TW" altLang="en-US" b="1" kern="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</a:t>
            </a:r>
            <a:r>
              <a:rPr lang="zh-TW" altLang="en-US" sz="2000" b="1" kern="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配色函數、色空間</a:t>
            </a:r>
            <a:endParaRPr lang="en-US" altLang="zh-TW" sz="2000" b="1" kern="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endParaRPr lang="en-US" altLang="zh-TW" sz="200" b="1" kern="0" dirty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endParaRPr lang="en-US" altLang="zh-TW" sz="200" b="1" kern="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zh-TW" altLang="en-US" sz="2000" b="1" kern="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色差公式</a:t>
            </a:r>
            <a:endParaRPr lang="en-US" altLang="zh-TW" sz="2000" b="1" kern="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endParaRPr lang="en-US" altLang="zh-TW" sz="200" b="1" kern="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endParaRPr lang="en-US" altLang="zh-TW" sz="200" b="1" kern="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  <a:p>
            <a:pPr marL="742950" lvl="1" indent="-285750">
              <a:buFont typeface="Wingdings" panose="05000000000000000000" pitchFamily="2" charset="2"/>
              <a:buChar char="l"/>
            </a:pPr>
            <a:r>
              <a:rPr lang="zh-TW" altLang="en-US" sz="2000" b="1" kern="0" dirty="0" smtClean="0">
                <a:solidFill>
                  <a:srgbClr val="333333"/>
                </a:solidFill>
                <a:latin typeface="標楷體" panose="03000509000000000000" pitchFamily="65" charset="-120"/>
                <a:ea typeface="標楷體" panose="03000509000000000000" pitchFamily="65" charset="-120"/>
                <a:cs typeface="Arial" panose="020B0604020202020204" pitchFamily="34" charset="0"/>
              </a:rPr>
              <a:t> 設備選擇</a:t>
            </a:r>
            <a:endParaRPr lang="en-US" altLang="zh-TW" sz="2000" b="1" kern="0" dirty="0" smtClean="0">
              <a:solidFill>
                <a:srgbClr val="333333"/>
              </a:solidFill>
              <a:latin typeface="標楷體" panose="03000509000000000000" pitchFamily="65" charset="-120"/>
              <a:ea typeface="標楷體" panose="03000509000000000000" pitchFamily="65" charset="-120"/>
              <a:cs typeface="Arial" panose="020B0604020202020204" pitchFamily="34" charset="0"/>
            </a:endParaRP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287"/>
          <a:stretch/>
        </p:blipFill>
        <p:spPr>
          <a:xfrm>
            <a:off x="1907704" y="1995686"/>
            <a:ext cx="1008112" cy="643167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2985823"/>
      </p:ext>
    </p:extLst>
  </p:cSld>
  <p:clrMapOvr>
    <a:masterClrMapping/>
  </p:clrMapOvr>
  <p:transition spd="slow">
    <p:wip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12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1600" y="771550"/>
            <a:ext cx="7200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光譜功率</a:t>
            </a:r>
            <a:r>
              <a:rPr lang="zh-TW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佈</a:t>
            </a:r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                       </a:t>
            </a:r>
            <a:r>
              <a:rPr lang="en-US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Spectral </a:t>
            </a:r>
            <a: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 Distribution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2355726"/>
            <a:ext cx="3499896" cy="2373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300263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971600" y="771550"/>
            <a:ext cx="7200800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zh-TW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光譜功率分</a:t>
            </a: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佈                       </a:t>
            </a:r>
            <a:r>
              <a:rPr lang="en-US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Spectral </a:t>
            </a:r>
            <a: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Power Distribution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矩形 5"/>
          <p:cNvSpPr/>
          <p:nvPr/>
        </p:nvSpPr>
        <p:spPr>
          <a:xfrm>
            <a:off x="4860032" y="3152182"/>
            <a:ext cx="3696402" cy="7863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ts val="1800"/>
              </a:lnSpc>
              <a:spcBef>
                <a:spcPts val="1200"/>
              </a:spcBef>
              <a:spcAft>
                <a:spcPts val="1200"/>
              </a:spcAft>
            </a:pPr>
            <a:r>
              <a:rPr lang="zh-TW" altLang="zh-TW" b="1" kern="0" dirty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光譜功率</a:t>
            </a:r>
            <a:r>
              <a:rPr lang="zh-TW" altLang="zh-TW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分</a:t>
            </a:r>
            <a:r>
              <a:rPr lang="zh-TW" altLang="en-US" b="1" kern="0" dirty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佈，</a:t>
            </a:r>
            <a:r>
              <a:rPr lang="zh-TW" altLang="zh-TW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是</a:t>
            </a:r>
            <a:r>
              <a:rPr lang="zh-TW" altLang="zh-TW" b="1" kern="0" dirty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光源</a:t>
            </a:r>
            <a:r>
              <a:rPr lang="zh-TW" altLang="zh-TW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的身份</a:t>
            </a:r>
            <a:r>
              <a:rPr lang="zh-TW" altLang="en-US" b="1" kern="0" dirty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證</a:t>
            </a:r>
            <a:r>
              <a:rPr lang="zh-TW" altLang="en-US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，</a:t>
            </a:r>
            <a:r>
              <a:rPr lang="zh-TW" altLang="en-US" b="1" kern="0" dirty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簡稱 </a:t>
            </a:r>
            <a:r>
              <a:rPr lang="en-US" altLang="zh-TW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SPD</a:t>
            </a:r>
            <a:r>
              <a:rPr lang="zh-TW" altLang="en-US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，顯示</a:t>
            </a:r>
            <a:r>
              <a:rPr lang="zh-TW" altLang="zh-TW" b="1" kern="0" dirty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光源在不同波長的輻射功率</a:t>
            </a:r>
            <a:r>
              <a:rPr lang="zh-TW" altLang="en-US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分佈</a:t>
            </a:r>
            <a:r>
              <a:rPr lang="zh-TW" altLang="zh-TW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。</a:t>
            </a:r>
            <a:endParaRPr lang="en-US" altLang="zh-TW" b="1" kern="0" dirty="0" smtClean="0">
              <a:solidFill>
                <a:srgbClr val="333333"/>
              </a:solidFill>
              <a:latin typeface="Calibri" panose="020F050202020403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87824" y="2358455"/>
            <a:ext cx="3499896" cy="237376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矩形 2"/>
          <p:cNvSpPr/>
          <p:nvPr/>
        </p:nvSpPr>
        <p:spPr>
          <a:xfrm>
            <a:off x="2701533" y="4794706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zh-TW" b="1" kern="0" dirty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波長</a:t>
            </a:r>
            <a:endParaRPr lang="zh-TW" altLang="en-US" dirty="0"/>
          </a:p>
        </p:txBody>
      </p:sp>
      <p:sp>
        <p:nvSpPr>
          <p:cNvPr id="8" name="文字方塊 7"/>
          <p:cNvSpPr txBox="1"/>
          <p:nvPr/>
        </p:nvSpPr>
        <p:spPr>
          <a:xfrm>
            <a:off x="725959" y="3003798"/>
            <a:ext cx="461665" cy="1015663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zh-TW" b="1" kern="0" dirty="0" smtClean="0">
                <a:solidFill>
                  <a:srgbClr val="333333"/>
                </a:solidFill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輻射功率</a:t>
            </a:r>
            <a:endParaRPr lang="zh-TW" altLang="en-US" dirty="0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23324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2.46914E-6 L -0.19132 0.00679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566" y="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  <p:bldP spid="8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131840" y="699542"/>
            <a:ext cx="342136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標準光源 </a:t>
            </a:r>
            <a:r>
              <a:rPr lang="en-US" altLang="zh-TW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103346" y="4659982"/>
            <a:ext cx="249299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鎢絲燈光，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近似夕陽光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63638"/>
            <a:ext cx="3408974" cy="3098786"/>
          </a:xfrm>
          <a:prstGeom prst="rect">
            <a:avLst/>
          </a:prstGeom>
        </p:spPr>
      </p:pic>
      <p:sp>
        <p:nvSpPr>
          <p:cNvPr id="8" name="文字方塊 7"/>
          <p:cNvSpPr txBox="1"/>
          <p:nvPr/>
        </p:nvSpPr>
        <p:spPr>
          <a:xfrm>
            <a:off x="2051720" y="2922498"/>
            <a:ext cx="151216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2854 K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2" y="1419622"/>
            <a:ext cx="4564365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51533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131840" y="699542"/>
            <a:ext cx="295232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標準光源 </a:t>
            </a:r>
            <a:r>
              <a:rPr lang="en-US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22103" y="4568055"/>
            <a:ext cx="5086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由鎢絲燈經過特殊過濾後的光，原為模擬北方照射的平均日光，但因為</a:t>
            </a:r>
            <a:r>
              <a:rPr lang="zh-TW" altLang="zh-TW" sz="14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明顯缺少</a:t>
            </a:r>
            <a:r>
              <a:rPr lang="en-US" altLang="zh-TW" sz="14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UV</a:t>
            </a:r>
            <a:r>
              <a:rPr lang="zh-TW" altLang="zh-TW" sz="14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段</a:t>
            </a:r>
            <a:r>
              <a:rPr lang="zh-TW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，未能完全符合標準光源，逐漸較少使用。</a:t>
            </a:r>
            <a:endParaRPr lang="zh-TW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63638"/>
            <a:ext cx="3406289" cy="3096344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242696" y="2274426"/>
            <a:ext cx="146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6740 K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39951" y="1419622"/>
            <a:ext cx="4564365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7046912" y="4890194"/>
            <a:ext cx="2133600" cy="273844"/>
          </a:xfrm>
        </p:spPr>
        <p:txBody>
          <a:bodyPr/>
          <a:lstStyle/>
          <a:p>
            <a:fld id="{F718D6F8-4B55-445F-BF6B-FBCA56C2D2AC}" type="slidenum">
              <a:rPr lang="en-US" smtClean="0"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829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347864" y="650394"/>
            <a:ext cx="280831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照明</a:t>
            </a:r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體</a:t>
            </a:r>
            <a:r>
              <a:rPr lang="en-US" altLang="zh-TW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D</a:t>
            </a:r>
            <a:r>
              <a:rPr lang="en-US" altLang="zh-TW" sz="4400" b="1" baseline="-25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65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22103" y="4568055"/>
            <a:ext cx="5086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現今常使用的模擬光源，模擬平均的北方太陽日光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很貼近真實光源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也加強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光源在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UV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段的不足，</a:t>
            </a:r>
            <a:r>
              <a:rPr lang="zh-TW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工業</a:t>
            </a:r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上廣泛的應用。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63638"/>
            <a:ext cx="3406289" cy="3096344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242696" y="2274426"/>
            <a:ext cx="146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6500 K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0" name="圖片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178" y="1419622"/>
            <a:ext cx="4564365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>
          <a:xfrm>
            <a:off x="6614864" y="4818186"/>
            <a:ext cx="2133600" cy="273844"/>
          </a:xfrm>
        </p:spPr>
        <p:txBody>
          <a:bodyPr/>
          <a:lstStyle/>
          <a:p>
            <a:fld id="{F718D6F8-4B55-445F-BF6B-FBCA56C2D2AC}" type="slidenum">
              <a:rPr lang="en-US" smtClean="0"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1106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699177" y="675082"/>
            <a:ext cx="216024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光源 </a:t>
            </a:r>
            <a:r>
              <a:rPr lang="en-US" altLang="zh-TW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F2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22103" y="4568055"/>
            <a:ext cx="508609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又</a:t>
            </a:r>
            <a:r>
              <a:rPr lang="zh-TW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稱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400" b="1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CWF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(Cold White Fluorescent) </a:t>
            </a:r>
            <a:r>
              <a:rPr lang="zh-TW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冷</a:t>
            </a:r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白螢光</a:t>
            </a:r>
            <a:r>
              <a:rPr lang="zh-TW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燈，</a:t>
            </a:r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主要為商店或辦公室用光源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北美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，美國客戶常使用此燈來對色。</a:t>
            </a:r>
          </a:p>
        </p:txBody>
      </p:sp>
      <p:sp>
        <p:nvSpPr>
          <p:cNvPr id="9" name="文字方塊 8"/>
          <p:cNvSpPr txBox="1"/>
          <p:nvPr/>
        </p:nvSpPr>
        <p:spPr>
          <a:xfrm>
            <a:off x="2242696" y="2211710"/>
            <a:ext cx="146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latin typeface="標楷體" panose="03000509000000000000" pitchFamily="65" charset="-120"/>
                <a:ea typeface="標楷體" panose="03000509000000000000" pitchFamily="65" charset="-120"/>
              </a:rPr>
              <a:t>色</a:t>
            </a:r>
            <a:r>
              <a:rPr lang="zh-TW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溫</a:t>
            </a:r>
            <a:r>
              <a:rPr lang="en-US" altLang="zh-TW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6500 K</a:t>
            </a:r>
            <a:endParaRPr lang="zh-TW" altLang="en-US" dirty="0"/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63638"/>
            <a:ext cx="3384375" cy="3096344"/>
          </a:xfrm>
          <a:prstGeom prst="rect">
            <a:avLst/>
          </a:prstGeom>
        </p:spPr>
      </p:pic>
      <p:sp>
        <p:nvSpPr>
          <p:cNvPr id="7" name="文字方塊 6"/>
          <p:cNvSpPr txBox="1"/>
          <p:nvPr/>
        </p:nvSpPr>
        <p:spPr>
          <a:xfrm>
            <a:off x="2237568" y="2643758"/>
            <a:ext cx="1470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色溫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4230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3962107"/>
            <a:ext cx="2291370" cy="91389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177" y="1419622"/>
            <a:ext cx="4564365" cy="30963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87847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635896" y="627534"/>
            <a:ext cx="208823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光源 </a:t>
            </a:r>
            <a:r>
              <a:rPr lang="en-US" altLang="zh-TW" sz="4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F7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5368702" y="4581009"/>
            <a:ext cx="222763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近似</a:t>
            </a:r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D65</a:t>
            </a:r>
            <a:r>
              <a:rPr lang="zh-TW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光源的螢光燈</a:t>
            </a: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63638"/>
            <a:ext cx="3406289" cy="3096344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242696" y="2274426"/>
            <a:ext cx="1465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</a:t>
            </a:r>
            <a:r>
              <a:rPr lang="zh-TW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溫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6500 K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21905" y="4011910"/>
            <a:ext cx="2423936" cy="8768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176" y="1419622"/>
            <a:ext cx="4564365" cy="3099294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2398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635896" y="627534"/>
            <a:ext cx="252028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光源 </a:t>
            </a:r>
            <a:r>
              <a:rPr lang="en-US" altLang="zh-TW" sz="4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F11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968654" y="4651012"/>
            <a:ext cx="486003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14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飛利浦 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TL84</a:t>
            </a:r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歐洲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商店採用的照明，百貨公司內的燈光</a:t>
            </a:r>
            <a:endParaRPr lang="zh-TW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1563638"/>
            <a:ext cx="3384375" cy="3096344"/>
          </a:xfrm>
          <a:prstGeom prst="rect">
            <a:avLst/>
          </a:prstGeom>
        </p:spPr>
      </p:pic>
      <p:sp>
        <p:nvSpPr>
          <p:cNvPr id="12" name="文字方塊 11"/>
          <p:cNvSpPr txBox="1"/>
          <p:nvPr/>
        </p:nvSpPr>
        <p:spPr>
          <a:xfrm>
            <a:off x="2231739" y="2654661"/>
            <a:ext cx="14703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色溫</a:t>
            </a:r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4000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K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3160" y="4062793"/>
            <a:ext cx="2554784" cy="8132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圖片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0176" y="1419622"/>
            <a:ext cx="4564365" cy="30970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>
          <a:xfrm>
            <a:off x="6686872" y="4890194"/>
            <a:ext cx="2133600" cy="273844"/>
          </a:xfrm>
        </p:spPr>
        <p:txBody>
          <a:bodyPr/>
          <a:lstStyle/>
          <a:p>
            <a:fld id="{F718D6F8-4B55-445F-BF6B-FBCA56C2D2AC}" type="slidenum">
              <a:rPr lang="en-US" smtClean="0"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667351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02090"/>
            <a:ext cx="2952328" cy="2797394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3563888" y="667914"/>
            <a:ext cx="2088232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物體 </a:t>
            </a:r>
            <a:r>
              <a:rPr lang="en-US" altLang="zh-TW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Object</a:t>
            </a:r>
            <a:endParaRPr lang="zh-TW" altLang="en-US" sz="48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28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4167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835696" y="267494"/>
            <a:ext cx="7164288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當物體</a:t>
            </a:r>
            <a:r>
              <a:rPr lang="zh-TW" altLang="zh-TW" sz="28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接收外界</a:t>
            </a:r>
            <a:r>
              <a:rPr lang="zh-TW" altLang="zh-TW" sz="28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光源時，會有以下幾種自然現象</a:t>
            </a:r>
            <a:r>
              <a:rPr lang="zh-TW" altLang="zh-TW" sz="28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產生</a:t>
            </a:r>
            <a:endParaRPr lang="zh-TW" altLang="en-US" sz="2800" b="1" kern="0" dirty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5816" y="1690860"/>
            <a:ext cx="4752528" cy="3121483"/>
          </a:xfrm>
          <a:prstGeom prst="rect">
            <a:avLst/>
          </a:prstGeom>
        </p:spPr>
      </p:pic>
      <p:sp>
        <p:nvSpPr>
          <p:cNvPr id="10" name="文字方塊 9"/>
          <p:cNvSpPr txBox="1"/>
          <p:nvPr/>
        </p:nvSpPr>
        <p:spPr>
          <a:xfrm>
            <a:off x="3131840" y="3363838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吸收</a:t>
            </a:r>
            <a:endParaRPr lang="en-US" altLang="zh-TW" sz="32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文字方塊 10"/>
          <p:cNvSpPr txBox="1"/>
          <p:nvPr/>
        </p:nvSpPr>
        <p:spPr>
          <a:xfrm>
            <a:off x="5935456" y="4441494"/>
            <a:ext cx="13681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透射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文字方塊 11"/>
          <p:cNvSpPr txBox="1"/>
          <p:nvPr/>
        </p:nvSpPr>
        <p:spPr>
          <a:xfrm>
            <a:off x="4680012" y="1458861"/>
            <a:ext cx="122413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反射</a:t>
            </a:r>
            <a:endParaRPr lang="en-US" altLang="zh-TW" sz="32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29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90295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0" grpId="0"/>
      <p:bldP spid="11" grpId="0"/>
      <p:bldP spid="1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橢圓 37"/>
          <p:cNvSpPr/>
          <p:nvPr/>
        </p:nvSpPr>
        <p:spPr>
          <a:xfrm>
            <a:off x="7020272" y="2571750"/>
            <a:ext cx="1368152" cy="1386278"/>
          </a:xfrm>
          <a:prstGeom prst="ellipse">
            <a:avLst/>
          </a:prstGeom>
          <a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6000" r="-26000"/>
            </a:stretch>
          </a:blip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49" name="橢圓 48"/>
          <p:cNvSpPr/>
          <p:nvPr/>
        </p:nvSpPr>
        <p:spPr>
          <a:xfrm>
            <a:off x="5796136" y="2592637"/>
            <a:ext cx="1368152" cy="1365391"/>
          </a:xfrm>
          <a:prstGeom prst="ellipse">
            <a:avLst/>
          </a:prstGeom>
          <a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6000" r="-26000"/>
            </a:stretch>
          </a:blip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0" name="橢圓 49"/>
          <p:cNvSpPr/>
          <p:nvPr/>
        </p:nvSpPr>
        <p:spPr>
          <a:xfrm>
            <a:off x="4550105" y="2576370"/>
            <a:ext cx="1390518" cy="1386278"/>
          </a:xfrm>
          <a:prstGeom prst="ellipse">
            <a:avLst/>
          </a:prstGeom>
          <a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33000" r="-33000"/>
            </a:stretch>
          </a:blip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1" name="橢圓 50"/>
          <p:cNvSpPr/>
          <p:nvPr/>
        </p:nvSpPr>
        <p:spPr>
          <a:xfrm>
            <a:off x="3283776" y="2594496"/>
            <a:ext cx="1358635" cy="1376521"/>
          </a:xfrm>
          <a:prstGeom prst="ellipse">
            <a:avLst/>
          </a:prstGeom>
          <a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2" name="橢圓 51"/>
          <p:cNvSpPr/>
          <p:nvPr/>
        </p:nvSpPr>
        <p:spPr>
          <a:xfrm>
            <a:off x="2032746" y="2571750"/>
            <a:ext cx="1365613" cy="1376521"/>
          </a:xfrm>
          <a:prstGeom prst="ellipse">
            <a:avLst/>
          </a:prstGeom>
          <a:blipFill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t="-1000" b="-1000"/>
            </a:stretch>
          </a:blip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3" name="橢圓 52"/>
          <p:cNvSpPr/>
          <p:nvPr/>
        </p:nvSpPr>
        <p:spPr>
          <a:xfrm>
            <a:off x="771101" y="2571750"/>
            <a:ext cx="1368152" cy="1386278"/>
          </a:xfrm>
          <a:prstGeom prst="ellipse">
            <a:avLst/>
          </a:prstGeom>
          <a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  <a:ln>
            <a:solidFill>
              <a:schemeClr val="bg1">
                <a:lumMod val="75000"/>
              </a:schemeClr>
            </a:solidFill>
          </a:ln>
          <a:effectLst>
            <a:outerShdw blurRad="40000" dist="23000" dir="5400000" rotWithShape="0">
              <a:srgbClr val="000000">
                <a:alpha val="35000"/>
              </a:srgbClr>
            </a:outerShdw>
            <a:reflection blurRad="6350" stA="50000" endA="300" endPos="55500" dist="101600" dir="5400000" sy="-100000" algn="bl" rotWithShape="0"/>
          </a:effectLst>
        </p:spPr>
        <p:style>
          <a:lnRef idx="0">
            <a:schemeClr val="lt1">
              <a:hueOff val="0"/>
              <a:satOff val="0"/>
              <a:lumOff val="0"/>
              <a:alphaOff val="0"/>
            </a:schemeClr>
          </a:lnRef>
          <a:fillRef idx="3">
            <a:scrgbClr r="0" g="0" b="0"/>
          </a:fillRef>
          <a:effectRef idx="2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54" name="文字方塊 53"/>
          <p:cNvSpPr txBox="1"/>
          <p:nvPr/>
        </p:nvSpPr>
        <p:spPr>
          <a:xfrm>
            <a:off x="2380280" y="1145603"/>
            <a:ext cx="4339650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5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生活中的色彩</a:t>
            </a:r>
            <a:endParaRPr lang="zh-TW" altLang="en-US" sz="5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08081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5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4" grpId="0"/>
    </p:bld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07504" y="2181250"/>
            <a:ext cx="1462705" cy="913385"/>
            <a:chOff x="0" y="1296153"/>
            <a:chExt cx="1462705" cy="913385"/>
          </a:xfrm>
          <a:scene3d>
            <a:camera prst="orthographicFront"/>
            <a:lightRig rig="flat" dir="t"/>
          </a:scene3d>
        </p:grpSpPr>
        <p:sp>
          <p:nvSpPr>
            <p:cNvPr id="5" name="圓角矩形 4"/>
            <p:cNvSpPr/>
            <p:nvPr/>
          </p:nvSpPr>
          <p:spPr>
            <a:xfrm>
              <a:off x="0" y="1296153"/>
              <a:ext cx="1462705" cy="913385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圓角矩形 4"/>
            <p:cNvSpPr/>
            <p:nvPr/>
          </p:nvSpPr>
          <p:spPr>
            <a:xfrm>
              <a:off x="26752" y="1322905"/>
              <a:ext cx="1409201" cy="85988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被光照射的物體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1835696" y="2412504"/>
            <a:ext cx="1029364" cy="450876"/>
            <a:chOff x="1855282" y="1512167"/>
            <a:chExt cx="1235676" cy="450876"/>
          </a:xfrm>
          <a:scene3d>
            <a:camera prst="orthographicFront"/>
            <a:lightRig rig="flat" dir="t"/>
          </a:scene3d>
        </p:grpSpPr>
        <p:sp>
          <p:nvSpPr>
            <p:cNvPr id="14" name="圓角矩形 13"/>
            <p:cNvSpPr/>
            <p:nvPr/>
          </p:nvSpPr>
          <p:spPr>
            <a:xfrm>
              <a:off x="1855282" y="1512167"/>
              <a:ext cx="1235676" cy="450876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5" name="圓角矩形 4"/>
            <p:cNvSpPr/>
            <p:nvPr/>
          </p:nvSpPr>
          <p:spPr>
            <a:xfrm>
              <a:off x="1868488" y="1534981"/>
              <a:ext cx="1209264" cy="4244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半透明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8" name="群組 7"/>
          <p:cNvGrpSpPr/>
          <p:nvPr/>
        </p:nvGrpSpPr>
        <p:grpSpPr>
          <a:xfrm>
            <a:off x="1907702" y="987573"/>
            <a:ext cx="839103" cy="504057"/>
            <a:chOff x="1872220" y="240740"/>
            <a:chExt cx="707932" cy="593768"/>
          </a:xfrm>
          <a:scene3d>
            <a:camera prst="orthographicFront"/>
            <a:lightRig rig="flat" dir="t"/>
          </a:scene3d>
        </p:grpSpPr>
        <p:sp>
          <p:nvSpPr>
            <p:cNvPr id="12" name="圓角矩形 11"/>
            <p:cNvSpPr/>
            <p:nvPr/>
          </p:nvSpPr>
          <p:spPr>
            <a:xfrm>
              <a:off x="1872223" y="240740"/>
              <a:ext cx="707929" cy="531126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3" name="圓角矩形 6"/>
            <p:cNvSpPr/>
            <p:nvPr/>
          </p:nvSpPr>
          <p:spPr>
            <a:xfrm>
              <a:off x="1872220" y="334495"/>
              <a:ext cx="676816" cy="50001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透明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" name="群組 8"/>
          <p:cNvGrpSpPr/>
          <p:nvPr/>
        </p:nvGrpSpPr>
        <p:grpSpPr>
          <a:xfrm>
            <a:off x="1907704" y="4011910"/>
            <a:ext cx="1029364" cy="438588"/>
            <a:chOff x="1909564" y="2983879"/>
            <a:chExt cx="1042210" cy="438588"/>
          </a:xfrm>
          <a:scene3d>
            <a:camera prst="orthographicFront"/>
            <a:lightRig rig="flat" dir="t"/>
          </a:scene3d>
        </p:grpSpPr>
        <p:sp>
          <p:nvSpPr>
            <p:cNvPr id="10" name="圓角矩形 9"/>
            <p:cNvSpPr/>
            <p:nvPr/>
          </p:nvSpPr>
          <p:spPr>
            <a:xfrm>
              <a:off x="1909564" y="2983879"/>
              <a:ext cx="1042210" cy="438588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1" name="圓角矩形 8"/>
            <p:cNvSpPr/>
            <p:nvPr/>
          </p:nvSpPr>
          <p:spPr>
            <a:xfrm>
              <a:off x="1922410" y="2996725"/>
              <a:ext cx="1016518" cy="41289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不透明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17" name="直線接點 16"/>
          <p:cNvCxnSpPr>
            <a:stCxn id="5" idx="3"/>
            <a:endCxn id="12" idx="1"/>
          </p:cNvCxnSpPr>
          <p:nvPr/>
        </p:nvCxnSpPr>
        <p:spPr>
          <a:xfrm flipV="1">
            <a:off x="1570209" y="1213013"/>
            <a:ext cx="337495" cy="142493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直線接點 20"/>
          <p:cNvCxnSpPr>
            <a:stCxn id="5" idx="3"/>
            <a:endCxn id="14" idx="1"/>
          </p:cNvCxnSpPr>
          <p:nvPr/>
        </p:nvCxnSpPr>
        <p:spPr>
          <a:xfrm flipV="1">
            <a:off x="1570209" y="2637942"/>
            <a:ext cx="265487" cy="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>
            <a:stCxn id="10" idx="1"/>
            <a:endCxn id="5" idx="3"/>
          </p:cNvCxnSpPr>
          <p:nvPr/>
        </p:nvCxnSpPr>
        <p:spPr>
          <a:xfrm flipH="1" flipV="1">
            <a:off x="1570209" y="2637943"/>
            <a:ext cx="337495" cy="1593261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2" name="群組 41"/>
          <p:cNvGrpSpPr/>
          <p:nvPr/>
        </p:nvGrpSpPr>
        <p:grpSpPr>
          <a:xfrm>
            <a:off x="3445674" y="963804"/>
            <a:ext cx="853095" cy="455818"/>
            <a:chOff x="3456376" y="293710"/>
            <a:chExt cx="681445" cy="426380"/>
          </a:xfrm>
          <a:scene3d>
            <a:camera prst="orthographicFront"/>
            <a:lightRig rig="flat" dir="t"/>
          </a:scene3d>
        </p:grpSpPr>
        <p:sp>
          <p:nvSpPr>
            <p:cNvPr id="43" name="圓角矩形 42"/>
            <p:cNvSpPr/>
            <p:nvPr/>
          </p:nvSpPr>
          <p:spPr>
            <a:xfrm>
              <a:off x="3456376" y="293710"/>
              <a:ext cx="681445" cy="426380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4" name="圓角矩形 4"/>
            <p:cNvSpPr/>
            <p:nvPr/>
          </p:nvSpPr>
          <p:spPr>
            <a:xfrm>
              <a:off x="3468864" y="315945"/>
              <a:ext cx="656469" cy="40140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透射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45" name="直線接點 44"/>
          <p:cNvCxnSpPr/>
          <p:nvPr/>
        </p:nvCxnSpPr>
        <p:spPr>
          <a:xfrm flipV="1">
            <a:off x="2745998" y="1191713"/>
            <a:ext cx="745882" cy="11885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51" name="群組 50"/>
          <p:cNvGrpSpPr/>
          <p:nvPr/>
        </p:nvGrpSpPr>
        <p:grpSpPr>
          <a:xfrm>
            <a:off x="3450088" y="1995685"/>
            <a:ext cx="1193920" cy="496474"/>
            <a:chOff x="3414581" y="1117043"/>
            <a:chExt cx="1193920" cy="549107"/>
          </a:xfrm>
          <a:scene3d>
            <a:camera prst="orthographicFront"/>
            <a:lightRig rig="flat" dir="t"/>
          </a:scene3d>
        </p:grpSpPr>
        <p:sp>
          <p:nvSpPr>
            <p:cNvPr id="55" name="圓角矩形 54"/>
            <p:cNvSpPr/>
            <p:nvPr/>
          </p:nvSpPr>
          <p:spPr>
            <a:xfrm>
              <a:off x="3414581" y="1117043"/>
              <a:ext cx="1193920" cy="498676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6" name="圓角矩形 4"/>
            <p:cNvSpPr/>
            <p:nvPr/>
          </p:nvSpPr>
          <p:spPr>
            <a:xfrm>
              <a:off x="3429187" y="1196686"/>
              <a:ext cx="1164708" cy="4694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選擇透射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52" name="群組 51"/>
          <p:cNvGrpSpPr/>
          <p:nvPr/>
        </p:nvGrpSpPr>
        <p:grpSpPr>
          <a:xfrm>
            <a:off x="3481629" y="2806603"/>
            <a:ext cx="1018363" cy="457652"/>
            <a:chOff x="3456376" y="1762141"/>
            <a:chExt cx="956353" cy="457652"/>
          </a:xfrm>
          <a:scene3d>
            <a:camera prst="orthographicFront"/>
            <a:lightRig rig="flat" dir="t"/>
          </a:scene3d>
        </p:grpSpPr>
        <p:sp>
          <p:nvSpPr>
            <p:cNvPr id="53" name="圓角矩形 52"/>
            <p:cNvSpPr/>
            <p:nvPr/>
          </p:nvSpPr>
          <p:spPr>
            <a:xfrm>
              <a:off x="3456376" y="1762141"/>
              <a:ext cx="956353" cy="429641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54" name="圓角矩形 6"/>
            <p:cNvSpPr/>
            <p:nvPr/>
          </p:nvSpPr>
          <p:spPr>
            <a:xfrm>
              <a:off x="3468960" y="1815320"/>
              <a:ext cx="931185" cy="404473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漫透射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57" name="直線接點 56"/>
          <p:cNvCxnSpPr>
            <a:stCxn id="14" idx="3"/>
            <a:endCxn id="55" idx="1"/>
          </p:cNvCxnSpPr>
          <p:nvPr/>
        </p:nvCxnSpPr>
        <p:spPr>
          <a:xfrm flipV="1">
            <a:off x="2865060" y="2221125"/>
            <a:ext cx="585028" cy="416817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9" name="直線接點 58"/>
          <p:cNvCxnSpPr>
            <a:stCxn id="14" idx="3"/>
            <a:endCxn id="53" idx="1"/>
          </p:cNvCxnSpPr>
          <p:nvPr/>
        </p:nvCxnSpPr>
        <p:spPr>
          <a:xfrm>
            <a:off x="2865060" y="2637942"/>
            <a:ext cx="616569" cy="383482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群組 62"/>
          <p:cNvGrpSpPr/>
          <p:nvPr/>
        </p:nvGrpSpPr>
        <p:grpSpPr>
          <a:xfrm>
            <a:off x="3481628" y="3507854"/>
            <a:ext cx="1018363" cy="432048"/>
            <a:chOff x="3456376" y="2407816"/>
            <a:chExt cx="943349" cy="432048"/>
          </a:xfrm>
          <a:scene3d>
            <a:camera prst="orthographicFront"/>
            <a:lightRig rig="flat" dir="t"/>
          </a:scene3d>
        </p:grpSpPr>
        <p:sp>
          <p:nvSpPr>
            <p:cNvPr id="70" name="圓角矩形 69"/>
            <p:cNvSpPr/>
            <p:nvPr/>
          </p:nvSpPr>
          <p:spPr>
            <a:xfrm>
              <a:off x="3456376" y="2407816"/>
              <a:ext cx="943349" cy="409797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71" name="圓角矩形 4"/>
            <p:cNvSpPr/>
            <p:nvPr/>
          </p:nvSpPr>
          <p:spPr>
            <a:xfrm>
              <a:off x="3468379" y="2454073"/>
              <a:ext cx="919343" cy="38579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全吸收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64" name="群組 63"/>
          <p:cNvGrpSpPr/>
          <p:nvPr/>
        </p:nvGrpSpPr>
        <p:grpSpPr>
          <a:xfrm>
            <a:off x="3467101" y="4039643"/>
            <a:ext cx="2495132" cy="426997"/>
            <a:chOff x="3456376" y="2983879"/>
            <a:chExt cx="2495132" cy="426997"/>
          </a:xfrm>
          <a:scene3d>
            <a:camera prst="orthographicFront"/>
            <a:lightRig rig="flat" dir="t"/>
          </a:scene3d>
        </p:grpSpPr>
        <p:sp>
          <p:nvSpPr>
            <p:cNvPr id="68" name="圓角矩形 67"/>
            <p:cNvSpPr/>
            <p:nvPr/>
          </p:nvSpPr>
          <p:spPr>
            <a:xfrm>
              <a:off x="3456376" y="2983879"/>
              <a:ext cx="2495132" cy="406536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9" name="圓角矩形 6"/>
            <p:cNvSpPr/>
            <p:nvPr/>
          </p:nvSpPr>
          <p:spPr>
            <a:xfrm>
              <a:off x="3468283" y="3028154"/>
              <a:ext cx="2471318" cy="382722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部分吸收，部分反射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65" name="群組 64"/>
          <p:cNvGrpSpPr/>
          <p:nvPr/>
        </p:nvGrpSpPr>
        <p:grpSpPr>
          <a:xfrm>
            <a:off x="3463476" y="4587974"/>
            <a:ext cx="1029364" cy="422523"/>
            <a:chOff x="3456376" y="3558630"/>
            <a:chExt cx="1044755" cy="400691"/>
          </a:xfrm>
          <a:scene3d>
            <a:camera prst="orthographicFront"/>
            <a:lightRig rig="flat" dir="t"/>
          </a:scene3d>
        </p:grpSpPr>
        <p:sp>
          <p:nvSpPr>
            <p:cNvPr id="66" name="圓角矩形 65"/>
            <p:cNvSpPr/>
            <p:nvPr/>
          </p:nvSpPr>
          <p:spPr>
            <a:xfrm>
              <a:off x="3456376" y="3558630"/>
              <a:ext cx="1044755" cy="400691"/>
            </a:xfrm>
            <a:prstGeom prst="roundRect">
              <a:avLst>
                <a:gd name="adj" fmla="val 10000"/>
              </a:avLst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7" name="圓角矩形 8"/>
            <p:cNvSpPr/>
            <p:nvPr/>
          </p:nvSpPr>
          <p:spPr>
            <a:xfrm>
              <a:off x="3468112" y="3570366"/>
              <a:ext cx="1021283" cy="377219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全反射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76" name="直線接點 75"/>
          <p:cNvCxnSpPr>
            <a:endCxn id="70" idx="1"/>
          </p:cNvCxnSpPr>
          <p:nvPr/>
        </p:nvCxnSpPr>
        <p:spPr>
          <a:xfrm flipV="1">
            <a:off x="2935768" y="3712753"/>
            <a:ext cx="545860" cy="516823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直線接點 76"/>
          <p:cNvCxnSpPr>
            <a:endCxn id="68" idx="1"/>
          </p:cNvCxnSpPr>
          <p:nvPr/>
        </p:nvCxnSpPr>
        <p:spPr>
          <a:xfrm>
            <a:off x="2924098" y="4233979"/>
            <a:ext cx="543003" cy="8932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直線接點 77"/>
          <p:cNvCxnSpPr>
            <a:stCxn id="10" idx="3"/>
          </p:cNvCxnSpPr>
          <p:nvPr/>
        </p:nvCxnSpPr>
        <p:spPr>
          <a:xfrm>
            <a:off x="2937068" y="4231204"/>
            <a:ext cx="531459" cy="568032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5" name="向右箭號 84"/>
          <p:cNvSpPr/>
          <p:nvPr/>
        </p:nvSpPr>
        <p:spPr>
          <a:xfrm>
            <a:off x="4860032" y="4639006"/>
            <a:ext cx="396044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6" name="文字方塊 85"/>
          <p:cNvSpPr txBox="1"/>
          <p:nvPr/>
        </p:nvSpPr>
        <p:spPr>
          <a:xfrm>
            <a:off x="5292080" y="4610290"/>
            <a:ext cx="40324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物體呈現白色，鏡面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&amp;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擴散反射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7" name="向右箭號 86"/>
          <p:cNvSpPr/>
          <p:nvPr/>
        </p:nvSpPr>
        <p:spPr>
          <a:xfrm>
            <a:off x="6131345" y="4069159"/>
            <a:ext cx="396044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8" name="文字方塊 87"/>
          <p:cNvSpPr txBox="1"/>
          <p:nvPr/>
        </p:nvSpPr>
        <p:spPr>
          <a:xfrm>
            <a:off x="6492266" y="4069159"/>
            <a:ext cx="273542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物體反射部分色彩至眼睛</a:t>
            </a:r>
          </a:p>
        </p:txBody>
      </p:sp>
      <p:sp>
        <p:nvSpPr>
          <p:cNvPr id="89" name="文字方塊 88"/>
          <p:cNvSpPr txBox="1"/>
          <p:nvPr/>
        </p:nvSpPr>
        <p:spPr>
          <a:xfrm>
            <a:off x="5220073" y="3536316"/>
            <a:ext cx="165618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物體呈現黑色</a:t>
            </a:r>
          </a:p>
        </p:txBody>
      </p:sp>
      <p:sp>
        <p:nvSpPr>
          <p:cNvPr id="90" name="向右箭號 89"/>
          <p:cNvSpPr/>
          <p:nvPr/>
        </p:nvSpPr>
        <p:spPr>
          <a:xfrm>
            <a:off x="4824029" y="3536316"/>
            <a:ext cx="396044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1" name="向右箭號 90"/>
          <p:cNvSpPr/>
          <p:nvPr/>
        </p:nvSpPr>
        <p:spPr>
          <a:xfrm>
            <a:off x="4824028" y="2831401"/>
            <a:ext cx="396044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2" name="向右箭號 91"/>
          <p:cNvSpPr/>
          <p:nvPr/>
        </p:nvSpPr>
        <p:spPr>
          <a:xfrm>
            <a:off x="4788024" y="2065101"/>
            <a:ext cx="396044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3" name="文字方塊 92"/>
          <p:cNvSpPr txBox="1"/>
          <p:nvPr/>
        </p:nvSpPr>
        <p:spPr>
          <a:xfrm>
            <a:off x="5220072" y="2831401"/>
            <a:ext cx="187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光線穿過毛玻璃</a:t>
            </a:r>
          </a:p>
        </p:txBody>
      </p:sp>
      <p:sp>
        <p:nvSpPr>
          <p:cNvPr id="94" name="文字方塊 93"/>
          <p:cNvSpPr txBox="1"/>
          <p:nvPr/>
        </p:nvSpPr>
        <p:spPr>
          <a:xfrm>
            <a:off x="5220072" y="2055809"/>
            <a:ext cx="28083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光線穿過有色半透明物體</a:t>
            </a:r>
          </a:p>
        </p:txBody>
      </p:sp>
      <p:sp>
        <p:nvSpPr>
          <p:cNvPr id="95" name="文字方塊 94"/>
          <p:cNvSpPr txBox="1"/>
          <p:nvPr/>
        </p:nvSpPr>
        <p:spPr>
          <a:xfrm>
            <a:off x="4968044" y="994543"/>
            <a:ext cx="21242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光線穿過透明玻璃</a:t>
            </a:r>
            <a:endParaRPr lang="zh-TW" altLang="en-US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6" name="向右箭號 95"/>
          <p:cNvSpPr/>
          <p:nvPr/>
        </p:nvSpPr>
        <p:spPr>
          <a:xfrm>
            <a:off x="4608004" y="1023259"/>
            <a:ext cx="396044" cy="34061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6686872" y="4818186"/>
            <a:ext cx="2133600" cy="273844"/>
          </a:xfrm>
        </p:spPr>
        <p:txBody>
          <a:bodyPr/>
          <a:lstStyle/>
          <a:p>
            <a:fld id="{F718D6F8-4B55-445F-BF6B-FBCA56C2D2AC}" type="slidenum">
              <a:rPr lang="en-US" smtClean="0"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04689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5" grpId="0" animBg="1"/>
      <p:bldP spid="86" grpId="0"/>
      <p:bldP spid="87" grpId="0" animBg="1"/>
      <p:bldP spid="88" grpId="0"/>
      <p:bldP spid="89" grpId="0"/>
      <p:bldP spid="90" grpId="0" animBg="1"/>
      <p:bldP spid="91" grpId="0" animBg="1"/>
      <p:bldP spid="92" grpId="0" animBg="1"/>
      <p:bldP spid="93" grpId="0"/>
      <p:bldP spid="94" grpId="0"/>
      <p:bldP spid="95" grpId="0"/>
      <p:bldP spid="96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32704" y="195486"/>
            <a:ext cx="417945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透</a:t>
            </a:r>
            <a:r>
              <a:rPr lang="zh-TW" altLang="en-US" sz="36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射</a:t>
            </a:r>
            <a:r>
              <a:rPr lang="zh-TW" altLang="en-US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Transmitted</a:t>
            </a:r>
            <a:endParaRPr lang="en-US" altLang="zh-TW" sz="3600" b="1" kern="0" dirty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32705" y="885949"/>
            <a:ext cx="1731183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選擇透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射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763688" y="1347614"/>
            <a:ext cx="72008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穿過有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顏色半透明介質，部分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光線被吸收，部分光線穿過物體透射出去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0202" y="2190209"/>
            <a:ext cx="3548222" cy="2685797"/>
          </a:xfrm>
          <a:prstGeom prst="rect">
            <a:avLst/>
          </a:prstGeom>
          <a:ln>
            <a:noFill/>
          </a:ln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63500"/>
          </a:effec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31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0631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32704" y="195486"/>
            <a:ext cx="410744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透</a:t>
            </a:r>
            <a:r>
              <a:rPr lang="zh-TW" altLang="en-US" sz="36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射</a:t>
            </a:r>
            <a:r>
              <a:rPr lang="zh-TW" altLang="en-US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Transmitted</a:t>
            </a:r>
            <a:endParaRPr lang="en-US" altLang="zh-TW" sz="3600" b="1" kern="0" dirty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32705" y="885949"/>
            <a:ext cx="151515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漫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射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763688" y="1315394"/>
            <a:ext cx="7128792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光線穿過表面不光滑透明或半透明的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介質，入射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不在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以單一方向行進，為是分為好幾個方向散開。漫透射的光線較柔和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，較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不強烈，顏色較淺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CN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4008" y="2501871"/>
            <a:ext cx="3672408" cy="2446143"/>
          </a:xfrm>
          <a:prstGeom prst="rect">
            <a:avLst/>
          </a:prstGeom>
          <a:effectLst>
            <a:outerShdw blurRad="76200" dir="18900000" sy="23000" kx="-1200000" algn="bl" rotWithShape="0">
              <a:prstClr val="black">
                <a:alpha val="20000"/>
              </a:prstClr>
            </a:outerShdw>
            <a:softEdge rad="63500"/>
          </a:effectLst>
        </p:spPr>
      </p:pic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32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20820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904" y="1430589"/>
            <a:ext cx="3240360" cy="2437305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2267744" y="1707654"/>
            <a:ext cx="165618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鏡面反射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6518732" y="3853505"/>
            <a:ext cx="18002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8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擴散反射</a:t>
            </a:r>
            <a:endParaRPr lang="zh-TW" altLang="en-US" sz="28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832704" y="195486"/>
            <a:ext cx="35313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反射 </a:t>
            </a:r>
            <a:r>
              <a:rPr lang="en-US" altLang="zh-TW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Reflection</a:t>
            </a:r>
            <a:endParaRPr lang="en-US" altLang="zh-TW" sz="3600" b="1" kern="0" dirty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33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3521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  <p:bldP spid="7" grpId="0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832704" y="195486"/>
            <a:ext cx="353138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反射 </a:t>
            </a:r>
            <a:r>
              <a:rPr lang="en-US" altLang="zh-TW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Reflection</a:t>
            </a:r>
            <a:endParaRPr lang="en-US" altLang="zh-TW" sz="3600" b="1" kern="0" dirty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32705" y="987574"/>
            <a:ext cx="4896544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1.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鏡面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反射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3147814"/>
            <a:ext cx="3303810" cy="1644596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2123728" y="1496854"/>
            <a:ext cx="4572000" cy="1569660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光的入射角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=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光的反射角，發生於光滑表面上，當物體和照明光源成特定角度時，產生很強的反射光，稱為鏡面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反射。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34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6271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3" grpId="0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9581" y="2966074"/>
            <a:ext cx="3714419" cy="2053948"/>
          </a:xfrm>
          <a:prstGeom prst="rect">
            <a:avLst/>
          </a:prstGeom>
        </p:spPr>
      </p:pic>
      <p:sp>
        <p:nvSpPr>
          <p:cNvPr id="5" name="矩形 4"/>
          <p:cNvSpPr/>
          <p:nvPr/>
        </p:nvSpPr>
        <p:spPr>
          <a:xfrm>
            <a:off x="1832704" y="195486"/>
            <a:ext cx="381941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反射 </a:t>
            </a:r>
            <a:r>
              <a:rPr lang="en-US" altLang="zh-TW" sz="3600" b="1" kern="0" dirty="0" smtClean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Reflection</a:t>
            </a:r>
            <a:endParaRPr lang="en-US" altLang="zh-TW" sz="3600" b="1" kern="0" dirty="0">
              <a:solidFill>
                <a:srgbClr val="333333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832705" y="987574"/>
            <a:ext cx="1803191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2.</a:t>
            </a:r>
            <a:r>
              <a:rPr lang="zh-TW" altLang="zh-TW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擴散</a:t>
            </a:r>
            <a:r>
              <a:rPr lang="zh-TW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反射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2123728" y="1491630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defRPr/>
            </a:pP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入射光被物體粗糙表面以很多不同的角度反射，物質表面不可能做到完全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平整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滑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zh-TW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35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366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2627784" y="794197"/>
            <a:ext cx="4134465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物體反射率曲線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7274" y="1707654"/>
            <a:ext cx="4288982" cy="2936412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4099442" y="460399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可見光波長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2094832" y="2627842"/>
            <a:ext cx="492443" cy="1370613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光線反射率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36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9484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07704" y="4024104"/>
            <a:ext cx="669674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/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400nm~580nm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波長的光譜反射率較低，表示該物體吸收了這個波長段的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光譜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2475159" y="1451560"/>
            <a:ext cx="492443" cy="142957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光線反射率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4479769" y="339577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可見光波長</a:t>
            </a:r>
          </a:p>
        </p:txBody>
      </p:sp>
      <p:pic>
        <p:nvPicPr>
          <p:cNvPr id="9" name="圖片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655" y="1654478"/>
            <a:ext cx="1717825" cy="1538053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644" y="660278"/>
            <a:ext cx="4207054" cy="2792339"/>
          </a:xfrm>
          <a:prstGeom prst="rect">
            <a:avLst/>
          </a:prstGeom>
        </p:spPr>
      </p:pic>
      <p:sp>
        <p:nvSpPr>
          <p:cNvPr id="10" name="向上箭號 9"/>
          <p:cNvSpPr/>
          <p:nvPr/>
        </p:nvSpPr>
        <p:spPr>
          <a:xfrm rot="10800000">
            <a:off x="4299749" y="1973937"/>
            <a:ext cx="360040" cy="38481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37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1452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6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4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7" grpId="0"/>
      <p:bldP spid="10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1907704" y="4024104"/>
            <a:ext cx="669674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在</a:t>
            </a:r>
            <a:r>
              <a:rPr lang="en-US" altLang="zh-TW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580nm~700nm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波長的光譜反射率較高，表示該物體反射出這個波長段的光譜。</a:t>
            </a:r>
          </a:p>
        </p:txBody>
      </p:sp>
      <p:sp>
        <p:nvSpPr>
          <p:cNvPr id="12" name="矩形 11"/>
          <p:cNvSpPr/>
          <p:nvPr/>
        </p:nvSpPr>
        <p:spPr>
          <a:xfrm>
            <a:off x="1907704" y="4024104"/>
            <a:ext cx="6696744" cy="707886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fontAlgn="base"/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</a:t>
            </a:r>
            <a:r>
              <a:rPr lang="en-US" altLang="zh-TW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400nm~580nm</a:t>
            </a:r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波長的光譜反射率較低，表示該物體吸收了這個波長段的</a:t>
            </a:r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光譜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文字方塊 17"/>
          <p:cNvSpPr txBox="1"/>
          <p:nvPr/>
        </p:nvSpPr>
        <p:spPr>
          <a:xfrm>
            <a:off x="2475159" y="1451560"/>
            <a:ext cx="492443" cy="1429571"/>
          </a:xfrm>
          <a:prstGeom prst="rect">
            <a:avLst/>
          </a:prstGeom>
          <a:noFill/>
        </p:spPr>
        <p:txBody>
          <a:bodyPr vert="eaVert" wrap="square" rtlCol="0">
            <a:spAutoFit/>
          </a:bodyPr>
          <a:lstStyle/>
          <a:p>
            <a:r>
              <a:rPr lang="zh-TW" altLang="en-US" sz="2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光線反射率</a:t>
            </a:r>
            <a:endParaRPr lang="zh-TW" altLang="en-US" sz="20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文字方塊 18"/>
          <p:cNvSpPr txBox="1"/>
          <p:nvPr/>
        </p:nvSpPr>
        <p:spPr>
          <a:xfrm>
            <a:off x="4479769" y="3395776"/>
            <a:ext cx="151216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可見光波長</a:t>
            </a: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4655" y="1654478"/>
            <a:ext cx="1717825" cy="1538053"/>
          </a:xfrm>
          <a:prstGeom prst="rect">
            <a:avLst/>
          </a:prstGeom>
        </p:spPr>
      </p:pic>
      <p:pic>
        <p:nvPicPr>
          <p:cNvPr id="21" name="圖片 2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2644" y="660278"/>
            <a:ext cx="4207054" cy="2792339"/>
          </a:xfrm>
          <a:prstGeom prst="rect">
            <a:avLst/>
          </a:prstGeom>
        </p:spPr>
      </p:pic>
      <p:sp>
        <p:nvSpPr>
          <p:cNvPr id="22" name="向上箭號 21"/>
          <p:cNvSpPr/>
          <p:nvPr/>
        </p:nvSpPr>
        <p:spPr>
          <a:xfrm rot="10800000">
            <a:off x="4299749" y="1973937"/>
            <a:ext cx="360040" cy="38481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3" name="向上箭號 22"/>
          <p:cNvSpPr/>
          <p:nvPr/>
        </p:nvSpPr>
        <p:spPr>
          <a:xfrm rot="10800000">
            <a:off x="6228184" y="771550"/>
            <a:ext cx="360040" cy="384815"/>
          </a:xfrm>
          <a:prstGeom prst="up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38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46136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2" grpId="0" animBg="1"/>
      <p:bldP spid="22" grpId="0" animBg="1"/>
      <p:bldP spid="23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347864" y="627534"/>
            <a:ext cx="2376264" cy="150810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觀察者</a:t>
            </a:r>
            <a:r>
              <a:rPr lang="zh-TW" altLang="en-US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 </a:t>
            </a:r>
            <a:r>
              <a:rPr lang="en-US" altLang="zh-TW" sz="4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ea"/>
                <a:ea typeface="+mj-ea"/>
              </a:rPr>
              <a:t>Observer</a:t>
            </a:r>
            <a:endParaRPr lang="zh-TW" altLang="en-US" sz="4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ea"/>
              <a:ea typeface="+mj-ea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2227814"/>
            <a:ext cx="4002539" cy="266835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39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44784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標題 1"/>
          <p:cNvSpPr>
            <a:spLocks noGrp="1"/>
          </p:cNvSpPr>
          <p:nvPr>
            <p:ph type="title"/>
          </p:nvPr>
        </p:nvSpPr>
        <p:spPr>
          <a:xfrm>
            <a:off x="2339752" y="693873"/>
            <a:ext cx="5112568" cy="857250"/>
          </a:xfrm>
        </p:spPr>
        <p:txBody>
          <a:bodyPr>
            <a:noAutofit/>
          </a:bodyPr>
          <a:lstStyle/>
          <a:p>
            <a:pPr algn="l"/>
            <a:r>
              <a:rPr lang="zh-TW" altLang="en-US" sz="4800" b="1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  <a:cs typeface="+mn-cs"/>
              </a:rPr>
              <a:t>看見顏色的要素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3848" y="1738044"/>
            <a:ext cx="3600401" cy="2892320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1619672" y="1620316"/>
            <a:ext cx="266429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Calibri" panose="020F0502020204030204" pitchFamily="34" charset="0"/>
                <a:ea typeface="Microsoft JhengHei UI" panose="020B0604030504040204" pitchFamily="34" charset="-120"/>
                <a:cs typeface="Calibri" panose="020F0502020204030204" pitchFamily="34" charset="0"/>
              </a:rPr>
              <a:t>❶</a:t>
            </a:r>
            <a:r>
              <a:rPr lang="en-US" altLang="zh-TW" sz="2400" b="1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 Light Source</a:t>
            </a:r>
            <a:endParaRPr lang="zh-TW" altLang="en-US" sz="2400" b="1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7" name="文字方塊 6"/>
          <p:cNvSpPr txBox="1"/>
          <p:nvPr/>
        </p:nvSpPr>
        <p:spPr>
          <a:xfrm>
            <a:off x="3792596" y="4630365"/>
            <a:ext cx="168155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❷ Object</a:t>
            </a:r>
            <a:endParaRPr lang="zh-TW" altLang="en-US" sz="2400" b="1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8" name="文字方塊 7"/>
          <p:cNvSpPr txBox="1"/>
          <p:nvPr/>
        </p:nvSpPr>
        <p:spPr>
          <a:xfrm>
            <a:off x="6084168" y="3003798"/>
            <a:ext cx="205302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❸ Observer</a:t>
            </a:r>
            <a:endParaRPr lang="zh-TW" altLang="en-US" sz="2400" b="1" dirty="0"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289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763688" y="3795886"/>
            <a:ext cx="7416824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我們知道了</a:t>
            </a:r>
            <a:r>
              <a:rPr lang="zh-TW" altLang="zh-TW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物體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zh-TW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zh-TW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光線反射至眼睛</a:t>
            </a:r>
            <a:r>
              <a:rPr lang="zh-TW" altLang="zh-TW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接</a:t>
            </a:r>
            <a:r>
              <a:rPr lang="zh-TW" altLang="zh-TW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下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來</a:t>
            </a:r>
            <a:r>
              <a:rPr lang="zh-TW" altLang="zh-TW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就</a:t>
            </a:r>
            <a:r>
              <a:rPr lang="zh-TW" altLang="zh-TW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會介紹</a:t>
            </a:r>
            <a:r>
              <a:rPr lang="zh-TW" altLang="zh-TW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有關眼睛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是如何</a:t>
            </a:r>
            <a:r>
              <a:rPr lang="zh-TW" altLang="zh-TW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轉換色彩</a:t>
            </a:r>
            <a:r>
              <a:rPr lang="zh-TW" altLang="zh-TW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zh-TW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以及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如何</a:t>
            </a:r>
            <a:r>
              <a:rPr lang="zh-TW" altLang="zh-TW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zh-TW" altLang="zh-TW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眼中所見的色彩給數據化，來提高色彩的重現性及精準性。</a:t>
            </a:r>
            <a:endParaRPr lang="zh-TW" altLang="en-US" sz="20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63688" y="195486"/>
            <a:ext cx="7188757" cy="345638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40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03504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資料庫圖表 3"/>
          <p:cNvGraphicFramePr/>
          <p:nvPr>
            <p:extLst>
              <p:ext uri="{D42A27DB-BD31-4B8C-83A1-F6EECF244321}">
                <p14:modId xmlns:p14="http://schemas.microsoft.com/office/powerpoint/2010/main" val="364982502"/>
              </p:ext>
            </p:extLst>
          </p:nvPr>
        </p:nvGraphicFramePr>
        <p:xfrm>
          <a:off x="899592" y="916732"/>
          <a:ext cx="7272808" cy="28803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5" name="矩形 4"/>
          <p:cNvSpPr/>
          <p:nvPr/>
        </p:nvSpPr>
        <p:spPr>
          <a:xfrm>
            <a:off x="1475656" y="3905716"/>
            <a:ext cx="633670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色彩的判斷是透過光線刺激眼睛的視網膜，再透過神經系統的傳遞到大腦，就會呈現出我們眼中所見的色彩了。</a:t>
            </a:r>
            <a:endParaRPr lang="en-US" altLang="zh-TW" sz="20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41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76724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群組 3"/>
          <p:cNvGrpSpPr/>
          <p:nvPr/>
        </p:nvGrpSpPr>
        <p:grpSpPr>
          <a:xfrm>
            <a:off x="107504" y="2911377"/>
            <a:ext cx="1368168" cy="609180"/>
            <a:chOff x="0" y="1934587"/>
            <a:chExt cx="1368168" cy="609180"/>
          </a:xfrm>
          <a:scene3d>
            <a:camera prst="orthographicFront"/>
            <a:lightRig rig="flat" dir="t"/>
          </a:scene3d>
        </p:grpSpPr>
        <p:sp>
          <p:nvSpPr>
            <p:cNvPr id="5" name="矩形 4"/>
            <p:cNvSpPr/>
            <p:nvPr/>
          </p:nvSpPr>
          <p:spPr>
            <a:xfrm>
              <a:off x="0" y="1934587"/>
              <a:ext cx="1368168" cy="609180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2">
                <a:hueOff val="0"/>
                <a:satOff val="0"/>
                <a:lumOff val="0"/>
                <a:alphaOff val="0"/>
              </a:schemeClr>
            </a:fillRef>
            <a:effectRef idx="2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6" name="矩形 5"/>
            <p:cNvSpPr/>
            <p:nvPr/>
          </p:nvSpPr>
          <p:spPr>
            <a:xfrm>
              <a:off x="0" y="1934587"/>
              <a:ext cx="1368168" cy="609180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視網膜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1966325" y="1912039"/>
            <a:ext cx="2036253" cy="836096"/>
            <a:chOff x="1955866" y="1047752"/>
            <a:chExt cx="2036253" cy="836096"/>
          </a:xfrm>
          <a:scene3d>
            <a:camera prst="orthographicFront"/>
            <a:lightRig rig="flat" dir="t"/>
          </a:scene3d>
        </p:grpSpPr>
        <p:sp>
          <p:nvSpPr>
            <p:cNvPr id="8" name="矩形 7"/>
            <p:cNvSpPr/>
            <p:nvPr/>
          </p:nvSpPr>
          <p:spPr>
            <a:xfrm>
              <a:off x="1955866" y="1047752"/>
              <a:ext cx="2036253" cy="836096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" name="矩形 8"/>
            <p:cNvSpPr/>
            <p:nvPr/>
          </p:nvSpPr>
          <p:spPr>
            <a:xfrm>
              <a:off x="1955866" y="1047752"/>
              <a:ext cx="2036253" cy="83609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zh-TW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錐狀體</a:t>
              </a:r>
              <a:r>
                <a:rPr lang="en-US" altLang="zh-TW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                (</a:t>
              </a:r>
              <a:r>
                <a:rPr lang="zh-TW" altLang="zh-TW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負責色彩感應</a:t>
              </a:r>
              <a:r>
                <a:rPr lang="en-US" altLang="zh-TW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4928219" y="1707654"/>
            <a:ext cx="4051232" cy="1244866"/>
            <a:chOff x="4609499" y="843367"/>
            <a:chExt cx="4051232" cy="1244866"/>
          </a:xfrm>
          <a:scene3d>
            <a:camera prst="orthographicFront"/>
            <a:lightRig rig="flat" dir="t"/>
          </a:scene3d>
        </p:grpSpPr>
        <p:sp>
          <p:nvSpPr>
            <p:cNvPr id="17" name="矩形 16"/>
            <p:cNvSpPr/>
            <p:nvPr/>
          </p:nvSpPr>
          <p:spPr>
            <a:xfrm>
              <a:off x="4609499" y="843367"/>
              <a:ext cx="4051232" cy="1244866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8" name="矩形 17"/>
            <p:cNvSpPr/>
            <p:nvPr/>
          </p:nvSpPr>
          <p:spPr>
            <a:xfrm>
              <a:off x="4609499" y="843367"/>
              <a:ext cx="4051232" cy="1244866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分別</a:t>
              </a:r>
              <a:r>
                <a:rPr lang="zh-TW" altLang="en-US" sz="2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接收可見光中的</a:t>
              </a: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短、中、長三</a:t>
              </a:r>
              <a:r>
                <a:rPr lang="zh-TW" altLang="en-US" sz="2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波段的光能量，</a:t>
              </a:r>
              <a:r>
                <a:rPr lang="zh-TW" altLang="en-US" sz="20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組合成色彩</a:t>
              </a:r>
              <a:r>
                <a:rPr lang="zh-TW" altLang="en-US" sz="20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範圍</a:t>
              </a:r>
              <a:endParaRPr lang="zh-TW" altLang="en-US" sz="2000" b="1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1" name="群組 10"/>
          <p:cNvGrpSpPr/>
          <p:nvPr/>
        </p:nvGrpSpPr>
        <p:grpSpPr>
          <a:xfrm>
            <a:off x="1981416" y="3629896"/>
            <a:ext cx="2036253" cy="780121"/>
            <a:chOff x="1955866" y="2645527"/>
            <a:chExt cx="2029485" cy="780121"/>
          </a:xfrm>
          <a:scene3d>
            <a:camera prst="orthographicFront"/>
            <a:lightRig rig="flat" dir="t"/>
          </a:scene3d>
        </p:grpSpPr>
        <p:sp>
          <p:nvSpPr>
            <p:cNvPr id="15" name="矩形 14"/>
            <p:cNvSpPr/>
            <p:nvPr/>
          </p:nvSpPr>
          <p:spPr>
            <a:xfrm>
              <a:off x="1955866" y="2645527"/>
              <a:ext cx="2029485" cy="780121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1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6" name="矩形 15"/>
            <p:cNvSpPr/>
            <p:nvPr/>
          </p:nvSpPr>
          <p:spPr>
            <a:xfrm>
              <a:off x="1955866" y="2645527"/>
              <a:ext cx="2029485" cy="780121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zh-TW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桿狀體</a:t>
              </a:r>
              <a:r>
                <a:rPr lang="en-US" altLang="zh-TW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                        (</a:t>
              </a:r>
              <a:r>
                <a:rPr lang="zh-TW" altLang="zh-TW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負責明暗感應</a:t>
              </a:r>
              <a:r>
                <a:rPr lang="en-US" altLang="zh-TW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)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12" name="群組 11"/>
          <p:cNvGrpSpPr/>
          <p:nvPr/>
        </p:nvGrpSpPr>
        <p:grpSpPr>
          <a:xfrm>
            <a:off x="4928219" y="3506424"/>
            <a:ext cx="4051232" cy="1027064"/>
            <a:chOff x="4609499" y="2522055"/>
            <a:chExt cx="3470571" cy="1027064"/>
          </a:xfrm>
          <a:scene3d>
            <a:camera prst="orthographicFront"/>
            <a:lightRig rig="flat" dir="t"/>
          </a:scene3d>
        </p:grpSpPr>
        <p:sp>
          <p:nvSpPr>
            <p:cNvPr id="13" name="矩形 12"/>
            <p:cNvSpPr/>
            <p:nvPr/>
          </p:nvSpPr>
          <p:spPr>
            <a:xfrm>
              <a:off x="4609499" y="2522055"/>
              <a:ext cx="3470571" cy="1027064"/>
            </a:xfrm>
            <a:prstGeom prst="rect">
              <a:avLst/>
            </a:prstGeom>
            <a:sp3d prstMaterial="plastic">
              <a:bevelT w="120900" h="88900"/>
              <a:bevelB w="88900" h="31750" prst="angle"/>
            </a:sp3d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1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4" name="矩形 13"/>
            <p:cNvSpPr/>
            <p:nvPr/>
          </p:nvSpPr>
          <p:spPr>
            <a:xfrm>
              <a:off x="4609499" y="2522055"/>
              <a:ext cx="3470571" cy="1027064"/>
            </a:xfrm>
            <a:prstGeom prst="rect">
              <a:avLst/>
            </a:prstGeom>
            <a:sp3d/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12700" tIns="12700" rIns="12700" bIns="12700" numCol="1" spcCol="1270" anchor="ctr" anchorCtr="0">
              <a:noAutofit/>
            </a:bodyPr>
            <a:lstStyle/>
            <a:p>
              <a:pPr lvl="0" algn="ctr" defTabSz="8890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000" b="1" kern="1200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其無顯法分辨顏色，故所有表面看起來僅有灰階明暗的差異</a:t>
              </a:r>
              <a:endParaRPr lang="zh-TW" altLang="en-US" sz="2000" b="1" kern="12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cxnSp>
        <p:nvCxnSpPr>
          <p:cNvPr id="20" name="直線接點 19"/>
          <p:cNvCxnSpPr>
            <a:endCxn id="8" idx="1"/>
          </p:cNvCxnSpPr>
          <p:nvPr/>
        </p:nvCxnSpPr>
        <p:spPr>
          <a:xfrm flipV="1">
            <a:off x="1475672" y="2330087"/>
            <a:ext cx="490653" cy="88588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直線接點 21"/>
          <p:cNvCxnSpPr>
            <a:endCxn id="15" idx="1"/>
          </p:cNvCxnSpPr>
          <p:nvPr/>
        </p:nvCxnSpPr>
        <p:spPr>
          <a:xfrm>
            <a:off x="1475672" y="3215967"/>
            <a:ext cx="505744" cy="803990"/>
          </a:xfrm>
          <a:prstGeom prst="line">
            <a:avLst/>
          </a:prstGeom>
          <a:ln w="28575">
            <a:solidFill>
              <a:srgbClr val="7030A0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7" name="直線接點 26"/>
          <p:cNvCxnSpPr>
            <a:endCxn id="13" idx="1"/>
          </p:cNvCxnSpPr>
          <p:nvPr/>
        </p:nvCxnSpPr>
        <p:spPr>
          <a:xfrm>
            <a:off x="4017669" y="4018972"/>
            <a:ext cx="910550" cy="984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直線接點 27"/>
          <p:cNvCxnSpPr>
            <a:stCxn id="8" idx="3"/>
            <a:endCxn id="17" idx="1"/>
          </p:cNvCxnSpPr>
          <p:nvPr/>
        </p:nvCxnSpPr>
        <p:spPr>
          <a:xfrm>
            <a:off x="4002578" y="2330087"/>
            <a:ext cx="925641" cy="0"/>
          </a:xfrm>
          <a:prstGeom prst="line">
            <a:avLst/>
          </a:prstGeom>
          <a:ln w="28575">
            <a:solidFill>
              <a:schemeClr val="accent5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42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6402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7664" y="1347614"/>
            <a:ext cx="5553827" cy="3602141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2267744" y="639728"/>
            <a:ext cx="471191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CIE</a:t>
            </a:r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標準觀測者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43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69511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913409" y="405296"/>
            <a:ext cx="36004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1931</a:t>
            </a:r>
            <a:r>
              <a:rPr lang="zh-TW" altLang="en-US" sz="32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2°</a:t>
            </a:r>
            <a:r>
              <a:rPr lang="zh-TW" altLang="en-US" sz="32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標準觀測者</a:t>
            </a: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563638"/>
            <a:ext cx="5292080" cy="869848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799184" y="3289333"/>
            <a:ext cx="7344816" cy="11387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1931年制定</a:t>
            </a:r>
            <a:r>
              <a:rPr lang="en-US" altLang="zh-TW" sz="2000" b="1" u="sng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en-US" altLang="zh-TW" sz="2000" b="1" u="sng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°</a:t>
            </a:r>
            <a:r>
              <a:rPr lang="zh-TW" altLang="en-US" sz="2000" b="1" u="sng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標準觀測</a:t>
            </a:r>
            <a:r>
              <a:rPr lang="zh-TW" altLang="en-US" sz="2000" b="1" u="sng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者</a:t>
            </a:r>
            <a:endParaRPr lang="en-US" altLang="zh-TW" sz="2000" b="1" u="sng" dirty="0" smtClean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en-US" sz="800" b="1" u="sng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當時</a:t>
            </a:r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</a:t>
            </a:r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度的入射角包含較多位於眼睛後部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的錐</a:t>
            </a:r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狀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體的論</a:t>
            </a:r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點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而制定此觀測標準。</a:t>
            </a:r>
            <a:endParaRPr lang="zh-TW" altLang="en-US" sz="20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419622"/>
            <a:ext cx="2019430" cy="129614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44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7371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17610" y="2137902"/>
            <a:ext cx="3718886" cy="2356844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2307848" y="858613"/>
            <a:ext cx="433221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CIE 1931 </a:t>
            </a:r>
            <a:r>
              <a:rPr lang="en-US" altLang="zh-TW" sz="32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rgb</a:t>
            </a:r>
            <a:r>
              <a:rPr lang="zh-TW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配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色</a:t>
            </a:r>
            <a:r>
              <a:rPr lang="zh-TW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函數</a:t>
            </a:r>
            <a:endParaRPr lang="zh-TW" altLang="en-US" sz="32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2137902"/>
            <a:ext cx="4824536" cy="2472575"/>
          </a:xfrm>
          <a:prstGeom prst="rect">
            <a:avLst/>
          </a:prstGeom>
        </p:spPr>
      </p:pic>
      <p:sp>
        <p:nvSpPr>
          <p:cNvPr id="6" name="矩形 5"/>
          <p:cNvSpPr/>
          <p:nvPr/>
        </p:nvSpPr>
        <p:spPr>
          <a:xfrm>
            <a:off x="7008519" y="4442158"/>
            <a:ext cx="543739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波長</a:t>
            </a:r>
          </a:p>
        </p:txBody>
      </p:sp>
      <p:sp>
        <p:nvSpPr>
          <p:cNvPr id="8" name="文字方塊 7"/>
          <p:cNvSpPr txBox="1"/>
          <p:nvPr/>
        </p:nvSpPr>
        <p:spPr>
          <a:xfrm>
            <a:off x="5035986" y="3093827"/>
            <a:ext cx="400110" cy="451406"/>
          </a:xfrm>
          <a:prstGeom prst="rect">
            <a:avLst/>
          </a:prstGeom>
          <a:noFill/>
        </p:spPr>
        <p:txBody>
          <a:bodyPr vert="eaVert" wrap="none" rtlCol="0">
            <a:spAutoFit/>
          </a:bodyPr>
          <a:lstStyle/>
          <a:p>
            <a:r>
              <a:rPr lang="zh-TW" altLang="en-US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亮度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2567823" y="1347614"/>
            <a:ext cx="3812262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000" b="1" dirty="0">
                <a:latin typeface="medium-content-sans-serif-font"/>
              </a:rPr>
              <a:t>1931 </a:t>
            </a:r>
            <a:r>
              <a:rPr lang="en-US" altLang="zh-TW" b="1" dirty="0">
                <a:latin typeface="medium-content-sans-serif-font"/>
              </a:rPr>
              <a:t>RGB Color Matching Functions</a:t>
            </a:r>
            <a:endParaRPr lang="en-US" altLang="zh-TW" b="1" i="0" dirty="0">
              <a:effectLst/>
              <a:latin typeface="medium-content-sans-serif-font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776541" y="4558090"/>
            <a:ext cx="1261884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2°</a:t>
            </a:r>
            <a:r>
              <a:rPr lang="zh-TW" altLang="en-US" sz="1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標準觀測者</a:t>
            </a:r>
            <a:endParaRPr lang="en-US" altLang="zh-TW" sz="1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45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09793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0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33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9" grpId="0"/>
      <p:bldP spid="11" grpId="0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3748" y="1084933"/>
            <a:ext cx="2876745" cy="1350819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4897840" y="4794706"/>
            <a:ext cx="262648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u="sng" dirty="0" smtClean="0"/>
              <a:t>520</a:t>
            </a:r>
            <a:r>
              <a:rPr lang="en-US" altLang="zh-TW" dirty="0" smtClean="0"/>
              <a:t>nm light with negative</a:t>
            </a:r>
            <a:endParaRPr lang="zh-TW" altLang="en-US" dirty="0"/>
          </a:p>
        </p:txBody>
      </p:sp>
      <p:sp>
        <p:nvSpPr>
          <p:cNvPr id="19" name="文字方塊 18"/>
          <p:cNvSpPr txBox="1"/>
          <p:nvPr/>
        </p:nvSpPr>
        <p:spPr>
          <a:xfrm>
            <a:off x="7096221" y="2647534"/>
            <a:ext cx="216503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因此三原色並非所有色彩都能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合成，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只能以補色的方式對目標色做調整，減少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差異</a:t>
            </a:r>
            <a:endParaRPr lang="zh-TW" altLang="en-US" sz="16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0" name="圖片 1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22386" y="2435752"/>
            <a:ext cx="2075923" cy="2438430"/>
          </a:xfrm>
          <a:prstGeom prst="rect">
            <a:avLst/>
          </a:prstGeom>
        </p:spPr>
      </p:pic>
      <p:cxnSp>
        <p:nvCxnSpPr>
          <p:cNvPr id="26" name="直線接點 25"/>
          <p:cNvCxnSpPr/>
          <p:nvPr/>
        </p:nvCxnSpPr>
        <p:spPr>
          <a:xfrm flipH="1" flipV="1">
            <a:off x="2914418" y="1387543"/>
            <a:ext cx="2681" cy="764858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文字方塊 28"/>
          <p:cNvSpPr txBox="1"/>
          <p:nvPr/>
        </p:nvSpPr>
        <p:spPr>
          <a:xfrm>
            <a:off x="2007219" y="4761234"/>
            <a:ext cx="130625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u="sng" dirty="0" smtClean="0"/>
              <a:t>590</a:t>
            </a:r>
            <a:r>
              <a:rPr lang="en-US" altLang="zh-TW" dirty="0" smtClean="0"/>
              <a:t>nm light</a:t>
            </a:r>
            <a:endParaRPr lang="zh-TW" altLang="en-US" dirty="0"/>
          </a:p>
        </p:txBody>
      </p:sp>
      <p:cxnSp>
        <p:nvCxnSpPr>
          <p:cNvPr id="6" name="直線單箭頭接點 5"/>
          <p:cNvCxnSpPr/>
          <p:nvPr/>
        </p:nvCxnSpPr>
        <p:spPr>
          <a:xfrm flipH="1">
            <a:off x="2699792" y="2139702"/>
            <a:ext cx="220506" cy="28803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15" name="圖片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6425" y="1281898"/>
            <a:ext cx="2948217" cy="1162998"/>
          </a:xfrm>
          <a:prstGeom prst="rect">
            <a:avLst/>
          </a:prstGeom>
        </p:spPr>
      </p:pic>
      <p:sp>
        <p:nvSpPr>
          <p:cNvPr id="16" name="橢圓 15"/>
          <p:cNvSpPr/>
          <p:nvPr/>
        </p:nvSpPr>
        <p:spPr>
          <a:xfrm>
            <a:off x="5292080" y="2012848"/>
            <a:ext cx="648072" cy="216024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8" name="圖片 17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30618" y="2404949"/>
            <a:ext cx="2077691" cy="2471057"/>
          </a:xfrm>
          <a:prstGeom prst="rect">
            <a:avLst/>
          </a:prstGeom>
        </p:spPr>
      </p:pic>
      <p:cxnSp>
        <p:nvCxnSpPr>
          <p:cNvPr id="22" name="直線單箭頭接點 21"/>
          <p:cNvCxnSpPr/>
          <p:nvPr/>
        </p:nvCxnSpPr>
        <p:spPr>
          <a:xfrm>
            <a:off x="5652120" y="2120346"/>
            <a:ext cx="417344" cy="28460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直線接點 22"/>
          <p:cNvCxnSpPr/>
          <p:nvPr/>
        </p:nvCxnSpPr>
        <p:spPr>
          <a:xfrm flipV="1">
            <a:off x="5652120" y="1358606"/>
            <a:ext cx="0" cy="76174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46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04310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9" grpId="0"/>
      <p:bldP spid="29" grpId="0"/>
      <p:bldP spid="16" grpId="0" animBg="1"/>
    </p:bld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2258783" y="789861"/>
            <a:ext cx="45304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CIE 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1931 XYZ 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配色函數</a:t>
            </a:r>
          </a:p>
        </p:txBody>
      </p:sp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3" y="2499742"/>
            <a:ext cx="2660909" cy="231953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831" y="2469262"/>
            <a:ext cx="2688313" cy="2350013"/>
          </a:xfrm>
          <a:prstGeom prst="rect">
            <a:avLst/>
          </a:prstGeom>
        </p:spPr>
      </p:pic>
      <p:sp>
        <p:nvSpPr>
          <p:cNvPr id="8" name="向右箭號 7"/>
          <p:cNvSpPr/>
          <p:nvPr/>
        </p:nvSpPr>
        <p:spPr>
          <a:xfrm>
            <a:off x="2843808" y="3406702"/>
            <a:ext cx="288032" cy="2528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2627784" y="2981409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/>
              <a:t>修正後</a:t>
            </a:r>
          </a:p>
        </p:txBody>
      </p:sp>
      <p:sp>
        <p:nvSpPr>
          <p:cNvPr id="10" name="向右箭號 9"/>
          <p:cNvSpPr/>
          <p:nvPr/>
        </p:nvSpPr>
        <p:spPr>
          <a:xfrm>
            <a:off x="5868144" y="3399064"/>
            <a:ext cx="288032" cy="2528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192" y="3003799"/>
            <a:ext cx="2713128" cy="1080119"/>
          </a:xfrm>
          <a:prstGeom prst="rect">
            <a:avLst/>
          </a:prstGeom>
        </p:spPr>
      </p:pic>
      <p:sp>
        <p:nvSpPr>
          <p:cNvPr id="14" name="矩形 13"/>
          <p:cNvSpPr/>
          <p:nvPr/>
        </p:nvSpPr>
        <p:spPr>
          <a:xfrm>
            <a:off x="467356" y="1785925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1931 RGB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配色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函數含有負數不利於計算，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為了使計算上能夠更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方便，而改良為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1931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XYZ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CMF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，更貼近人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眼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699792" y="1257252"/>
            <a:ext cx="3732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latin typeface="medium-content-sans-serif-font"/>
              </a:rPr>
              <a:t>1931 XYZ Color Matching Functions</a:t>
            </a:r>
            <a:endParaRPr lang="zh-TW" altLang="en-US" b="1" dirty="0">
              <a:latin typeface="medium-content-sans-serif-font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47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3082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8" grpId="0" animBg="1"/>
      <p:bldP spid="9" grpId="0"/>
      <p:bldP spid="10" grpId="0" animBg="1"/>
      <p:bldP spid="14" grpId="0"/>
      <p:bldP spid="3" grpId="0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883" y="2499742"/>
            <a:ext cx="2660909" cy="2319533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179831" y="2469262"/>
            <a:ext cx="2688313" cy="2350013"/>
          </a:xfrm>
          <a:prstGeom prst="rect">
            <a:avLst/>
          </a:prstGeom>
        </p:spPr>
      </p:pic>
      <p:sp>
        <p:nvSpPr>
          <p:cNvPr id="8" name="向右箭號 7"/>
          <p:cNvSpPr/>
          <p:nvPr/>
        </p:nvSpPr>
        <p:spPr>
          <a:xfrm>
            <a:off x="2843808" y="3406702"/>
            <a:ext cx="288032" cy="2528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" name="文字方塊 8"/>
          <p:cNvSpPr txBox="1"/>
          <p:nvPr/>
        </p:nvSpPr>
        <p:spPr>
          <a:xfrm>
            <a:off x="2627784" y="2981409"/>
            <a:ext cx="8640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/>
              <a:t>修正後</a:t>
            </a:r>
          </a:p>
        </p:txBody>
      </p:sp>
      <p:sp>
        <p:nvSpPr>
          <p:cNvPr id="10" name="向右箭號 9"/>
          <p:cNvSpPr/>
          <p:nvPr/>
        </p:nvSpPr>
        <p:spPr>
          <a:xfrm>
            <a:off x="5868144" y="3399064"/>
            <a:ext cx="288032" cy="2528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300192" y="3003799"/>
            <a:ext cx="2713128" cy="1080119"/>
          </a:xfrm>
          <a:prstGeom prst="rect">
            <a:avLst/>
          </a:prstGeom>
        </p:spPr>
      </p:pic>
      <p:sp>
        <p:nvSpPr>
          <p:cNvPr id="19" name="矩形 18"/>
          <p:cNvSpPr/>
          <p:nvPr/>
        </p:nvSpPr>
        <p:spPr>
          <a:xfrm>
            <a:off x="2258783" y="789861"/>
            <a:ext cx="45304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CIE 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1931 XYZ 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配色函數</a:t>
            </a:r>
          </a:p>
        </p:txBody>
      </p:sp>
      <p:sp>
        <p:nvSpPr>
          <p:cNvPr id="21" name="矩形 20"/>
          <p:cNvSpPr/>
          <p:nvPr/>
        </p:nvSpPr>
        <p:spPr>
          <a:xfrm>
            <a:off x="2699792" y="1257252"/>
            <a:ext cx="3732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latin typeface="medium-content-sans-serif-font"/>
              </a:rPr>
              <a:t>1931 XYZ Color Matching Functions</a:t>
            </a:r>
            <a:endParaRPr lang="zh-TW" altLang="en-US" b="1" dirty="0">
              <a:latin typeface="medium-content-sans-serif-font"/>
            </a:endParaRPr>
          </a:p>
        </p:txBody>
      </p:sp>
      <p:sp>
        <p:nvSpPr>
          <p:cNvPr id="22" name="矩形 21"/>
          <p:cNvSpPr/>
          <p:nvPr/>
        </p:nvSpPr>
        <p:spPr>
          <a:xfrm>
            <a:off x="467356" y="1785925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1931 RGB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配色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函數含有負數不利於計算，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為了使計算上能夠更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方便，而改良為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1931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XYZ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CMF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，更貼近人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眼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48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55669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1.11111E-6 L -0.33733 0.0061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6875" y="309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/>
      <p:bldP spid="10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46000"/>
                    </a14:imgEffect>
                    <a14:imgEffect>
                      <a14:saturation sat="270000"/>
                    </a14:imgEffect>
                    <a14:imgEffect>
                      <a14:brightnessContrast bright="3000" contrast="6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3203848" y="3028922"/>
            <a:ext cx="2713128" cy="1080119"/>
          </a:xfrm>
          <a:prstGeom prst="rect">
            <a:avLst/>
          </a:prstGeom>
        </p:spPr>
      </p:pic>
      <p:sp>
        <p:nvSpPr>
          <p:cNvPr id="10" name="矩形 9"/>
          <p:cNvSpPr/>
          <p:nvPr/>
        </p:nvSpPr>
        <p:spPr>
          <a:xfrm>
            <a:off x="2258783" y="789861"/>
            <a:ext cx="453040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32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CIE </a:t>
            </a:r>
            <a:r>
              <a:rPr lang="en-US" altLang="zh-TW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1931 XYZ </a:t>
            </a:r>
            <a:r>
              <a:rPr lang="zh-TW" altLang="en-US" sz="32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配色函數</a:t>
            </a:r>
          </a:p>
        </p:txBody>
      </p:sp>
      <p:sp>
        <p:nvSpPr>
          <p:cNvPr id="11" name="矩形 10"/>
          <p:cNvSpPr/>
          <p:nvPr/>
        </p:nvSpPr>
        <p:spPr>
          <a:xfrm>
            <a:off x="2699792" y="1257252"/>
            <a:ext cx="373211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latin typeface="medium-content-sans-serif-font"/>
              </a:rPr>
              <a:t>1931 XYZ Color Matching Functions</a:t>
            </a:r>
            <a:endParaRPr lang="zh-TW" altLang="en-US" b="1" dirty="0">
              <a:latin typeface="medium-content-sans-serif-font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467356" y="1785925"/>
            <a:ext cx="849694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zh-TW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1931 RGB 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配色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函數含有負數不利於計算，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為了使計算上能夠更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方便，而改良為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1931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XYZ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CMF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，更貼近人</a:t>
            </a:r>
            <a:r>
              <a:rPr lang="zh-TW" altLang="en-US" sz="16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眼</a:t>
            </a:r>
            <a:r>
              <a:rPr lang="zh-TW" altLang="en-US" sz="16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1600" b="1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49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11364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6" dur="2000" fill="hold"/>
                                        <p:tgtEl>
                                          <p:spTgt spid="9"/>
                                        </p:tgtEl>
                                      </p:cBhvr>
                                      <p:by x="200000" y="2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88427"/>
            <a:ext cx="2958008" cy="2376264"/>
          </a:xfrm>
          <a:prstGeom prst="rect">
            <a:avLst/>
          </a:prstGeom>
        </p:spPr>
      </p:pic>
      <p:sp>
        <p:nvSpPr>
          <p:cNvPr id="5" name="文字方塊 4"/>
          <p:cNvSpPr txBox="1"/>
          <p:nvPr/>
        </p:nvSpPr>
        <p:spPr>
          <a:xfrm>
            <a:off x="660159" y="1648447"/>
            <a:ext cx="273630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❶ Light Source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5148064" y="2099341"/>
            <a:ext cx="367240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光源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的照射到物體表面</a:t>
            </a:r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15122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1907704" y="339502"/>
            <a:ext cx="388843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1964</a:t>
            </a:r>
            <a:r>
              <a:rPr lang="zh-TW" altLang="en-US" sz="32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32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10°</a:t>
            </a:r>
            <a:r>
              <a:rPr lang="zh-TW" altLang="en-US" sz="3200" b="1" kern="0" dirty="0">
                <a:solidFill>
                  <a:srgbClr val="333333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標準觀測者</a:t>
            </a: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6481" y="1614454"/>
            <a:ext cx="5100015" cy="85535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903909" y="3291830"/>
            <a:ext cx="6776341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19</a:t>
            </a:r>
            <a:r>
              <a:rPr lang="en-US" altLang="zh-TW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64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年</a:t>
            </a:r>
            <a:r>
              <a:rPr lang="zh-TW" altLang="en-US" sz="2000" b="1" dirty="0" smtClean="0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補充</a:t>
            </a:r>
            <a:r>
              <a:rPr lang="en-US" altLang="zh-TW" sz="2000" b="1" u="sng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10°</a:t>
            </a:r>
            <a:r>
              <a:rPr lang="zh-TW" altLang="en-US" sz="2000" b="1" u="sng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標準觀測</a:t>
            </a:r>
            <a:r>
              <a:rPr lang="zh-TW" altLang="en-US" sz="2000" b="1" u="sng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者</a:t>
            </a:r>
            <a:endParaRPr lang="en-US" altLang="zh-TW" sz="2000" b="1" dirty="0" smtClean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>
              <a:defRPr/>
            </a:pP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經過研究與重新進行更嚴謹實驗</a:t>
            </a:r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發現</a:t>
            </a:r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以</a:t>
            </a:r>
            <a:r>
              <a:rPr lang="en-US" altLang="zh-TW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10°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視角</a:t>
            </a:r>
            <a:r>
              <a:rPr lang="zh-TW" altLang="en-US" sz="2000" b="1" dirty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包含更多的錐狀</a:t>
            </a:r>
            <a:r>
              <a:rPr lang="zh-TW" altLang="en-US" sz="2000" b="1" dirty="0" smtClean="0">
                <a:solidFill>
                  <a:schemeClr val="dk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體及部分桿狀體，因此更貼近人眼。</a:t>
            </a:r>
            <a:endParaRPr lang="en-US" altLang="zh-TW" sz="2000" b="1" dirty="0">
              <a:solidFill>
                <a:schemeClr val="dk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7704" y="1470578"/>
            <a:ext cx="2010702" cy="1317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50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3295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496" y="2067694"/>
            <a:ext cx="4602511" cy="1872208"/>
          </a:xfrm>
          <a:prstGeom prst="rect">
            <a:avLst/>
          </a:prstGeom>
        </p:spPr>
      </p:pic>
      <p:pic>
        <p:nvPicPr>
          <p:cNvPr id="2" name="圖片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8024" y="1851670"/>
            <a:ext cx="4239415" cy="2664296"/>
          </a:xfrm>
          <a:prstGeom prst="rect">
            <a:avLst/>
          </a:prstGeom>
        </p:spPr>
      </p:pic>
      <p:sp>
        <p:nvSpPr>
          <p:cNvPr id="3" name="橢圓 2"/>
          <p:cNvSpPr/>
          <p:nvPr/>
        </p:nvSpPr>
        <p:spPr>
          <a:xfrm>
            <a:off x="5724128" y="1923678"/>
            <a:ext cx="504056" cy="504056"/>
          </a:xfrm>
          <a:prstGeom prst="ellipse">
            <a:avLst/>
          </a:prstGeom>
          <a:noFill/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TW" altLang="en-US">
              <a:ln w="0"/>
              <a:solidFill>
                <a:schemeClr val="tx1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</a:endParaRPr>
          </a:p>
        </p:txBody>
      </p:sp>
      <p:cxnSp>
        <p:nvCxnSpPr>
          <p:cNvPr id="9" name="直線接點 8"/>
          <p:cNvCxnSpPr>
            <a:stCxn id="3" idx="1"/>
          </p:cNvCxnSpPr>
          <p:nvPr/>
        </p:nvCxnSpPr>
        <p:spPr>
          <a:xfrm flipH="1" flipV="1">
            <a:off x="5652120" y="1671650"/>
            <a:ext cx="145825" cy="325845"/>
          </a:xfrm>
          <a:prstGeom prst="line">
            <a:avLst/>
          </a:prstGeom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10" name="文字方塊 9"/>
          <p:cNvSpPr txBox="1"/>
          <p:nvPr/>
        </p:nvSpPr>
        <p:spPr>
          <a:xfrm>
            <a:off x="3243365" y="1025319"/>
            <a:ext cx="3128836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此處的差異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10</a:t>
            </a:r>
            <a:r>
              <a:rPr lang="en-US" altLang="zh-TW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°</a:t>
            </a:r>
            <a:r>
              <a:rPr lang="zh-TW" altLang="en-US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視場較大，</a:t>
            </a:r>
            <a:r>
              <a:rPr lang="zh-TW" altLang="en-US" dirty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且</a:t>
            </a:r>
            <a:r>
              <a:rPr lang="zh-TW" altLang="en-US" dirty="0" smtClean="0">
                <a:solidFill>
                  <a:srgbClr val="333333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含有桿狀體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2126469" y="2814486"/>
            <a:ext cx="42056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dirty="0" smtClean="0"/>
              <a:t>VS</a:t>
            </a:r>
            <a:endParaRPr lang="zh-TW" altLang="en-US" dirty="0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51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34806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10" grpId="0" animBg="1"/>
      <p:bldP spid="5" grpId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203848" y="746483"/>
            <a:ext cx="281198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3600" b="1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Yxy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色彩空間</a:t>
            </a:r>
            <a:endParaRPr lang="en-US" altLang="zh-TW" sz="36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文字方塊 5"/>
          <p:cNvSpPr txBox="1"/>
          <p:nvPr/>
        </p:nvSpPr>
        <p:spPr>
          <a:xfrm>
            <a:off x="959241" y="4246827"/>
            <a:ext cx="391164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/>
            <a:r>
              <a:rPr lang="zh-TW" altLang="zh-TW" sz="2000" b="1" dirty="0" smtClean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y</a:t>
            </a:r>
            <a:r>
              <a:rPr lang="zh-TW" altLang="zh-TW" sz="20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zh-TW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= Y / (X+Y+Z)</a:t>
            </a:r>
            <a:r>
              <a:rPr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求得 色座標</a:t>
            </a:r>
            <a:r>
              <a:rPr lang="en-US" altLang="zh-TW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y</a:t>
            </a:r>
            <a:r>
              <a:rPr lang="zh-TW" altLang="en-US" sz="2000" b="1" dirty="0" smtClean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軸</a:t>
            </a:r>
            <a:endParaRPr lang="zh-TW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247" y="2057529"/>
            <a:ext cx="1997955" cy="127598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1760" y="2015176"/>
            <a:ext cx="3103439" cy="1359119"/>
          </a:xfrm>
          <a:prstGeom prst="rect">
            <a:avLst/>
          </a:prstGeom>
        </p:spPr>
      </p:pic>
      <p:sp>
        <p:nvSpPr>
          <p:cNvPr id="3" name="矩形 2"/>
          <p:cNvSpPr/>
          <p:nvPr/>
        </p:nvSpPr>
        <p:spPr>
          <a:xfrm>
            <a:off x="1022376" y="1575063"/>
            <a:ext cx="369364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zh-TW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Y</a:t>
            </a:r>
            <a:r>
              <a:rPr lang="zh-TW" altLang="zh-TW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= Y</a:t>
            </a:r>
            <a:r>
              <a:rPr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明度</a:t>
            </a:r>
            <a:r>
              <a:rPr lang="zh-TW" altLang="zh-TW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人眼對光的敏感度</a:t>
            </a:r>
            <a:r>
              <a:rPr lang="en-US" altLang="zh-TW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</p:txBody>
      </p:sp>
      <p:sp>
        <p:nvSpPr>
          <p:cNvPr id="9" name="向下箭號 8"/>
          <p:cNvSpPr/>
          <p:nvPr/>
        </p:nvSpPr>
        <p:spPr>
          <a:xfrm>
            <a:off x="1043608" y="2340774"/>
            <a:ext cx="216024" cy="258328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 9"/>
          <p:cNvSpPr/>
          <p:nvPr/>
        </p:nvSpPr>
        <p:spPr>
          <a:xfrm>
            <a:off x="959241" y="3698014"/>
            <a:ext cx="391164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/>
            <a:r>
              <a:rPr lang="zh-TW" altLang="zh-TW" sz="2000" b="1" dirty="0">
                <a:solidFill>
                  <a:srgbClr val="0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zh-TW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 = X / (X+Y+Z) </a:t>
            </a:r>
            <a:r>
              <a:rPr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求得 色座標</a:t>
            </a:r>
            <a:r>
              <a:rPr lang="en-US" altLang="zh-TW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x</a:t>
            </a:r>
            <a:r>
              <a:rPr lang="zh-TW" altLang="en-US" sz="2000" b="1" dirty="0">
                <a:solidFill>
                  <a:srgbClr val="0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軸</a:t>
            </a:r>
            <a:endParaRPr lang="en-US" altLang="zh-TW" sz="2000" b="1" dirty="0">
              <a:solidFill>
                <a:srgbClr val="000000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11" name="圖片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0112" y="1513713"/>
            <a:ext cx="3168352" cy="3506309"/>
          </a:xfrm>
          <a:prstGeom prst="rect">
            <a:avLst/>
          </a:prstGeom>
        </p:spPr>
      </p:pic>
      <p:sp>
        <p:nvSpPr>
          <p:cNvPr id="8" name="投影片編號版面配置區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52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68653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3" grpId="0"/>
      <p:bldP spid="9" grpId="0" animBg="1"/>
      <p:bldP spid="10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2843808" y="65558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1976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CIE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L*a*b* 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色空間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6156176" y="826135"/>
            <a:ext cx="2448272" cy="1169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L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為明亮度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暗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</a:p>
          <a:p>
            <a:endParaRPr lang="en-US" altLang="zh-TW" sz="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a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*: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[-a*]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綠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、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[+a*]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紅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endParaRPr lang="en-US" altLang="zh-TW" sz="800" dirty="0"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b*: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[-b*]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藍 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、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[+b*]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黃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pic>
        <p:nvPicPr>
          <p:cNvPr id="3" name="圖片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15566"/>
            <a:ext cx="4249053" cy="3888432"/>
          </a:xfrm>
          <a:prstGeom prst="rect">
            <a:avLst/>
          </a:prstGeom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40152" y="2224178"/>
            <a:ext cx="3203267" cy="2867852"/>
          </a:xfrm>
          <a:prstGeom prst="rect">
            <a:avLst/>
          </a:prstGeom>
        </p:spPr>
      </p:pic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53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9490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6156176" y="826135"/>
            <a:ext cx="2376264" cy="1169551"/>
          </a:xfrm>
          <a:prstGeom prst="rect">
            <a:avLst/>
          </a:prstGeom>
          <a:solidFill>
            <a:schemeClr val="accent6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L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明度。為明暗程度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8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C*: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彩度。色彩飽和度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endParaRPr lang="en-US" altLang="zh-TW" sz="800" dirty="0"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  <a:p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h*: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色相。色調角度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2198353"/>
            <a:ext cx="3024336" cy="2908967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1680" y="915566"/>
            <a:ext cx="4249053" cy="3888432"/>
          </a:xfrm>
          <a:prstGeom prst="rect">
            <a:avLst/>
          </a:prstGeom>
        </p:spPr>
      </p:pic>
      <p:sp>
        <p:nvSpPr>
          <p:cNvPr id="9" name="文字方塊 8"/>
          <p:cNvSpPr txBox="1"/>
          <p:nvPr/>
        </p:nvSpPr>
        <p:spPr>
          <a:xfrm>
            <a:off x="2843808" y="65558"/>
            <a:ext cx="51845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1976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CIE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r>
              <a:rPr lang="en-US" altLang="zh-TW" sz="36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L*C*h* </a:t>
            </a:r>
            <a:r>
              <a:rPr lang="zh-TW" altLang="en-US" sz="36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色空間</a:t>
            </a: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54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96973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9" grpId="0"/>
    </p:bld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文字方塊 5"/>
          <p:cNvSpPr txBox="1"/>
          <p:nvPr/>
        </p:nvSpPr>
        <p:spPr>
          <a:xfrm>
            <a:off x="5508104" y="1626354"/>
            <a:ext cx="26642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C*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色彩飽和度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Chroma</a:t>
            </a:r>
          </a:p>
        </p:txBody>
      </p:sp>
      <p:sp>
        <p:nvSpPr>
          <p:cNvPr id="12" name="矩形 11"/>
          <p:cNvSpPr/>
          <p:nvPr/>
        </p:nvSpPr>
        <p:spPr>
          <a:xfrm>
            <a:off x="5826173" y="3357365"/>
            <a:ext cx="193354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h*:</a:t>
            </a: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色調</a:t>
            </a:r>
            <a:r>
              <a:rPr lang="zh-TW" altLang="en-US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角度 </a:t>
            </a:r>
            <a:r>
              <a:rPr lang="en-US" altLang="zh-TW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Hue</a:t>
            </a:r>
            <a:endParaRPr lang="en-US" altLang="zh-TW" b="1" dirty="0">
              <a:latin typeface="微軟正黑體" panose="020B0604030504040204" pitchFamily="34" charset="-120"/>
              <a:ea typeface="微軟正黑體" panose="020B0604030504040204" pitchFamily="34" charset="-120"/>
              <a:cs typeface="Calibri" panose="020F0502020204030204" pitchFamily="34" charset="0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5400092" y="1419622"/>
            <a:ext cx="2652636" cy="1374576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/>
          <p:cNvSpPr/>
          <p:nvPr/>
        </p:nvSpPr>
        <p:spPr>
          <a:xfrm>
            <a:off x="5400092" y="3141390"/>
            <a:ext cx="2652636" cy="1374576"/>
          </a:xfrm>
          <a:prstGeom prst="rect">
            <a:avLst/>
          </a:prstGeom>
          <a:noFill/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片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216" y="1275606"/>
            <a:ext cx="4242816" cy="353568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" name="文字方塊 1"/>
              <p:cNvSpPr txBox="1"/>
              <p:nvPr/>
            </p:nvSpPr>
            <p:spPr>
              <a:xfrm>
                <a:off x="5653418" y="2139702"/>
                <a:ext cx="2086934" cy="457433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box>
                        <m:boxPr>
                          <m:ctrlPr>
                            <a:rPr lang="zh-TW" altLang="en-US" sz="2400" i="1" smtClean="0">
                              <a:latin typeface="Cambria Math"/>
                            </a:rPr>
                          </m:ctrlPr>
                        </m:boxPr>
                        <m:e>
                          <m:r>
                            <a:rPr lang="en-US" altLang="zh-TW" sz="2400" i="1" smtClean="0">
                              <a:latin typeface="Cambria Math" panose="02040503050406030204" pitchFamily="18" charset="0"/>
                            </a:rPr>
                            <m:t>=</m:t>
                          </m:r>
                          <m:rad>
                            <m:radPr>
                              <m:degHide m:val="on"/>
                              <m:ctrlPr>
                                <a:rPr lang="en-US" altLang="zh-TW" sz="2400" i="1" smtClean="0">
                                  <a:latin typeface="Cambria Math"/>
                                </a:rPr>
                              </m:ctrlPr>
                            </m:radPr>
                            <m:deg/>
                            <m:e>
                              <m:sSup>
                                <m:sSupPr>
                                  <m:ctrlPr>
                                    <a:rPr lang="en-US" altLang="zh-TW" sz="24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  <m:t>𝑎</m:t>
                                  </m:r>
                                </m:e>
                                <m:sup>
                                  <m: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+</m:t>
                              </m:r>
                              <m:sSup>
                                <m:sSupPr>
                                  <m:ctrlPr>
                                    <a:rPr lang="en-US" altLang="zh-TW" sz="2400" i="1" smtClean="0">
                                      <a:latin typeface="Cambria Math"/>
                                    </a:rPr>
                                  </m:ctrlPr>
                                </m:sSupPr>
                                <m:e>
                                  <m: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  <m:t>𝑏</m:t>
                                  </m:r>
                                </m:e>
                                <m:sup>
                                  <m:r>
                                    <a:rPr lang="en-US" altLang="zh-TW" sz="2400" i="1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rad>
                        </m:e>
                      </m:box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2" name="文字方塊 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53418" y="2139702"/>
                <a:ext cx="2086934" cy="457433"/>
              </a:xfrm>
              <a:prstGeom prst="rect">
                <a:avLst/>
              </a:prstGeom>
              <a:blipFill rotWithShape="0"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" name="文字方塊 2"/>
              <p:cNvSpPr txBox="1"/>
              <p:nvPr/>
            </p:nvSpPr>
            <p:spPr>
              <a:xfrm>
                <a:off x="6181006" y="3723248"/>
                <a:ext cx="1031757" cy="70128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unc>
                        <m:funcPr>
                          <m:ctrlPr>
                            <a:rPr lang="en-US" altLang="zh-TW" sz="2400" i="1" smtClean="0">
                              <a:latin typeface="Cambria Math"/>
                            </a:rPr>
                          </m:ctrlPr>
                        </m:funcPr>
                        <m:fName>
                          <m:sSup>
                            <m:sSupPr>
                              <m:ctrlPr>
                                <a:rPr lang="en-US" altLang="zh-TW" sz="2400" i="1" smtClean="0">
                                  <a:latin typeface="Cambria Math"/>
                                </a:rPr>
                              </m:ctrlPr>
                            </m:sSup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400" i="0" smtClean="0">
                                  <a:latin typeface="Cambria Math" panose="02040503050406030204" pitchFamily="18" charset="0"/>
                                </a:rPr>
                                <m:t>tan</m:t>
                              </m:r>
                            </m:e>
                            <m:sup>
                              <m:r>
                                <a:rPr lang="en-US" altLang="zh-TW" sz="2400" i="1" smtClean="0">
                                  <a:latin typeface="Cambria Math" panose="02040503050406030204" pitchFamily="18" charset="0"/>
                                </a:rPr>
                                <m:t>−1</m:t>
                              </m:r>
                            </m:sup>
                          </m:sSup>
                        </m:fName>
                        <m:e>
                          <m:f>
                            <m:fPr>
                              <m:ctrlPr>
                                <a:rPr lang="en-US" altLang="zh-TW" sz="2400" i="1" smtClean="0">
                                  <a:latin typeface="Cambria Math"/>
                                </a:rPr>
                              </m:ctrlPr>
                            </m:fPr>
                            <m:num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𝑏</m:t>
                              </m:r>
                            </m:num>
                            <m:den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𝑎</m:t>
                              </m:r>
                            </m:den>
                          </m:f>
                        </m:e>
                      </m:func>
                    </m:oMath>
                  </m:oMathPara>
                </a14:m>
                <a:endParaRPr lang="zh-TW" altLang="en-US" sz="2400" dirty="0"/>
              </a:p>
            </p:txBody>
          </p:sp>
        </mc:Choice>
        <mc:Fallback xmlns="">
          <p:sp>
            <p:nvSpPr>
              <p:cNvPr id="3" name="文字方塊 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81006" y="3723248"/>
                <a:ext cx="1031757" cy="701282"/>
              </a:xfrm>
              <a:prstGeom prst="rect">
                <a:avLst/>
              </a:prstGeom>
              <a:blipFill rotWithShape="0"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55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75448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12" grpId="0"/>
      <p:bldP spid="14" grpId="0" animBg="1"/>
      <p:bldP spid="15" grpId="0" animBg="1"/>
      <p:bldP spid="2" grpId="0"/>
      <p:bldP spid="3" grpId="0"/>
    </p:bld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2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0" y="1923678"/>
            <a:ext cx="3312368" cy="322067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5" name="文字方塊 4"/>
              <p:cNvSpPr txBox="1"/>
              <p:nvPr/>
            </p:nvSpPr>
            <p:spPr>
              <a:xfrm>
                <a:off x="2267744" y="627534"/>
                <a:ext cx="4608512" cy="150810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4800" b="1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標楷體" panose="03000509000000000000" pitchFamily="65" charset="-120"/>
                    <a:ea typeface="標楷體" panose="03000509000000000000" pitchFamily="65" charset="-120"/>
                  </a:rPr>
                  <a:t>色差</a:t>
                </a:r>
                <a14:m>
                  <m:oMath xmlns:m="http://schemas.openxmlformats.org/officeDocument/2006/math">
                    <m:r>
                      <a:rPr lang="zh-TW" altLang="en-US" sz="4800" b="1" dirty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sz="4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標楷體" panose="03000509000000000000" pitchFamily="65" charset="-120"/>
                      </a:rPr>
                      <m:t>∆</m:t>
                    </m:r>
                    <m:r>
                      <a:rPr lang="en-US" altLang="zh-TW" sz="4800" b="1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標楷體" panose="03000509000000000000" pitchFamily="65" charset="-120"/>
                      </a:rPr>
                      <m:t>𝑬</m:t>
                    </m:r>
                  </m:oMath>
                </a14:m>
                <a:endParaRPr lang="en-US" altLang="zh-TW" sz="4800" b="1" dirty="0"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標楷體" panose="03000509000000000000" pitchFamily="65" charset="-120"/>
                  <a:ea typeface="標楷體" panose="03000509000000000000" pitchFamily="65" charset="-120"/>
                </a:endParaRPr>
              </a:p>
              <a:p>
                <a:pPr algn="ctr"/>
                <a:r>
                  <a:rPr lang="en-US" altLang="zh-TW" sz="4400" b="1" kern="0" dirty="0" smtClean="0">
                    <a:solidFill>
                      <a:srgbClr val="33333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Color Difference</a:t>
                </a:r>
                <a:r>
                  <a:rPr lang="zh-TW" altLang="en-US" sz="4400" b="1" kern="0" dirty="0" smtClean="0">
                    <a:solidFill>
                      <a:srgbClr val="333333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Calibri" panose="020F0502020204030204" pitchFamily="34" charset="0"/>
                    <a:ea typeface="微軟正黑體" panose="020B0604030504040204" pitchFamily="34" charset="-120"/>
                    <a:cs typeface="Arial" panose="020B0604020202020204" pitchFamily="34" charset="0"/>
                  </a:rPr>
                  <a:t> </a:t>
                </a:r>
                <a:endParaRPr lang="zh-TW" altLang="en-US" sz="4400" b="1" kern="0" dirty="0">
                  <a:solidFill>
                    <a:srgbClr val="333333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Calibri" panose="020F0502020204030204" pitchFamily="34" charset="0"/>
                  <a:ea typeface="微軟正黑體" panose="020B0604030504040204" pitchFamily="34" charset="-12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5" name="文字方塊 4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67744" y="627534"/>
                <a:ext cx="4608512" cy="1508105"/>
              </a:xfrm>
              <a:prstGeom prst="rect">
                <a:avLst/>
              </a:prstGeom>
              <a:blipFill rotWithShape="0">
                <a:blip r:embed="rId5"/>
                <a:stretch>
                  <a:fillRect t="-9717" b="-214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56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033506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7744" y="3193443"/>
            <a:ext cx="1614077" cy="1536882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3707904" y="335454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比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較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樣</a:t>
            </a:r>
            <a:endParaRPr lang="zh-TW" altLang="en-US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346114" y="335454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標準樣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707905" y="3687693"/>
            <a:ext cx="105237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L</a:t>
            </a:r>
            <a:r>
              <a:rPr lang="en-US" altLang="zh-TW" dirty="0" smtClean="0"/>
              <a:t>*:47.34</a:t>
            </a:r>
          </a:p>
          <a:p>
            <a:r>
              <a:rPr lang="en-US" altLang="zh-TW" dirty="0" smtClean="0"/>
              <a:t>a*:44.58</a:t>
            </a:r>
          </a:p>
          <a:p>
            <a:r>
              <a:rPr lang="en-US" altLang="zh-TW" dirty="0" smtClean="0"/>
              <a:t>b*:15.16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1364008" y="3666313"/>
            <a:ext cx="1047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L</a:t>
            </a:r>
            <a:r>
              <a:rPr lang="en-US" altLang="zh-TW" dirty="0" smtClean="0"/>
              <a:t>*:43.31</a:t>
            </a:r>
          </a:p>
          <a:p>
            <a:r>
              <a:rPr lang="en-US" altLang="zh-TW" dirty="0" smtClean="0"/>
              <a:t>a*:47.63</a:t>
            </a:r>
          </a:p>
          <a:p>
            <a:r>
              <a:rPr lang="en-US" altLang="zh-TW" dirty="0" smtClean="0"/>
              <a:t>b*:14.12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/>
              <p:cNvSpPr txBox="1"/>
              <p:nvPr/>
            </p:nvSpPr>
            <p:spPr>
              <a:xfrm>
                <a:off x="5193301" y="3531661"/>
                <a:ext cx="1296144" cy="120032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L* </a:t>
                </a:r>
                <a:r>
                  <a:rPr lang="en-US" altLang="zh-TW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=+4.03</a:t>
                </a:r>
                <a:r>
                  <a:rPr lang="zh-TW" altLang="en-US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             </a:t>
                </a:r>
                <a:endParaRPr lang="en-US" altLang="zh-TW" kern="100" dirty="0" smtClean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a* </a:t>
                </a:r>
                <a:r>
                  <a:rPr lang="en-US" altLang="zh-TW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=-3.05</a:t>
                </a:r>
                <a:r>
                  <a:rPr lang="zh-TW" altLang="en-US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              </a:t>
                </a:r>
                <a:endParaRPr lang="en-US" altLang="zh-TW" kern="100" dirty="0" smtClean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b</a:t>
                </a:r>
                <a:r>
                  <a:rPr lang="en-US" altLang="zh-TW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*=+1.04</a:t>
                </a:r>
                <a:r>
                  <a:rPr lang="zh-TW" altLang="en-US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              </a:t>
                </a:r>
                <a:endParaRPr lang="en-US" altLang="zh-TW" kern="100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E*=5.16</a:t>
                </a:r>
                <a:r>
                  <a:rPr lang="zh-TW" altLang="en-US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                </a:t>
                </a:r>
                <a:endParaRPr lang="en-US" altLang="zh-TW" kern="100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93301" y="3531661"/>
                <a:ext cx="1296144" cy="1200329"/>
              </a:xfrm>
              <a:prstGeom prst="rect">
                <a:avLst/>
              </a:prstGeom>
              <a:blipFill rotWithShape="0">
                <a:blip r:embed="rId4"/>
                <a:stretch>
                  <a:fillRect t="-2538" b="-710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字方塊 17"/>
          <p:cNvSpPr txBox="1"/>
          <p:nvPr/>
        </p:nvSpPr>
        <p:spPr>
          <a:xfrm>
            <a:off x="5028979" y="3275688"/>
            <a:ext cx="174105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比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較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樣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標準樣</a:t>
            </a:r>
            <a:endParaRPr lang="zh-TW" altLang="en-US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向右箭號 18"/>
          <p:cNvSpPr/>
          <p:nvPr/>
        </p:nvSpPr>
        <p:spPr>
          <a:xfrm>
            <a:off x="4709346" y="3841425"/>
            <a:ext cx="273668" cy="3595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6617227" y="3280873"/>
            <a:ext cx="2491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相較於標準樣，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樣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671230" y="3527813"/>
            <a:ext cx="179498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偏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亮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偏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綠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偏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黃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總色差值為</a:t>
            </a:r>
            <a:r>
              <a:rPr lang="en-US" altLang="zh-TW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5.16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113" y="3491181"/>
            <a:ext cx="1023641" cy="1060014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115157" y="3245255"/>
            <a:ext cx="2194804" cy="14858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2369543" y="3245255"/>
            <a:ext cx="2274465" cy="14858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5028980" y="3246105"/>
            <a:ext cx="1624786" cy="14858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6653766" y="3245255"/>
            <a:ext cx="2408595" cy="14858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文字方塊 3"/>
              <p:cNvSpPr txBox="1"/>
              <p:nvPr/>
            </p:nvSpPr>
            <p:spPr>
              <a:xfrm>
                <a:off x="2505431" y="2511610"/>
                <a:ext cx="1988276" cy="348172"/>
              </a:xfrm>
              <a:prstGeom prst="rect">
                <a:avLst/>
              </a:prstGeom>
              <a:noFill/>
            </p:spPr>
            <p:txBody>
              <a:bodyPr wrap="squar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ad>
                        <m:radPr>
                          <m:degHide m:val="on"/>
                          <m:ctrlPr>
                            <a:rPr lang="zh-TW" altLang="en-US" i="1" smtClean="0">
                              <a:latin typeface="Cambria Math"/>
                            </a:rPr>
                          </m:ctrlPr>
                        </m:radPr>
                        <m:deg/>
                        <m:e>
                          <m:r>
                            <m:rPr>
                              <m:nor/>
                            </m:rPr>
                            <a:rPr lang="en-US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(</m:t>
                          </m:r>
                          <m:r>
                            <m:rPr>
                              <m:nor/>
                            </m:rPr>
                            <a:rPr lang="zh-TW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△ </m:t>
                          </m:r>
                          <m:r>
                            <m:rPr>
                              <m:nor/>
                            </m:rPr>
                            <a:rPr lang="en-US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L</m:t>
                          </m:r>
                          <m:r>
                            <m:rPr>
                              <m:nor/>
                            </m:rPr>
                            <a:rPr lang="zh-TW" altLang="en-US" kern="100" baseline="300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m:rPr>
                              <m:nor/>
                            </m:rPr>
                            <a:rPr lang="en-US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altLang="zh-TW" kern="100" baseline="300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 + (</m:t>
                          </m:r>
                          <m:r>
                            <m:rPr>
                              <m:nor/>
                            </m:rPr>
                            <a:rPr lang="zh-TW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△ </m:t>
                          </m:r>
                          <m:r>
                            <m:rPr>
                              <m:nor/>
                            </m:rPr>
                            <a:rPr lang="en-US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a</m:t>
                          </m:r>
                          <m:r>
                            <m:rPr>
                              <m:nor/>
                            </m:rPr>
                            <a:rPr lang="zh-TW" altLang="en-US" kern="100" baseline="300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m:rPr>
                              <m:nor/>
                            </m:rPr>
                            <a:rPr lang="en-US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altLang="zh-TW" kern="100" baseline="300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2</m:t>
                          </m:r>
                          <m:r>
                            <m:rPr>
                              <m:nor/>
                            </m:rPr>
                            <a:rPr lang="en-US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 + (</m:t>
                          </m:r>
                          <m:r>
                            <m:rPr>
                              <m:nor/>
                            </m:rPr>
                            <a:rPr lang="zh-TW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△ </m:t>
                          </m:r>
                          <m:r>
                            <m:rPr>
                              <m:nor/>
                            </m:rPr>
                            <a:rPr lang="en-US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b</m:t>
                          </m:r>
                          <m:r>
                            <m:rPr>
                              <m:nor/>
                            </m:rPr>
                            <a:rPr lang="zh-TW" altLang="en-US" kern="100" baseline="300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∗</m:t>
                          </m:r>
                          <m:r>
                            <m:rPr>
                              <m:nor/>
                            </m:rPr>
                            <a:rPr lang="en-US" altLang="zh-TW" kern="1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)</m:t>
                          </m:r>
                          <m:r>
                            <m:rPr>
                              <m:nor/>
                            </m:rPr>
                            <a:rPr lang="en-US" altLang="zh-TW" kern="100" baseline="30000" dirty="0">
                              <a:latin typeface="標楷體" panose="03000509000000000000" pitchFamily="65" charset="-120"/>
                              <a:ea typeface="標楷體" panose="03000509000000000000" pitchFamily="65" charset="-120"/>
                              <a:cs typeface="Times New Roman" panose="02020603050405020304" pitchFamily="18" charset="0"/>
                            </a:rPr>
                            <m:t>2</m:t>
                          </m:r>
                        </m:e>
                      </m:rad>
                    </m:oMath>
                  </m:oMathPara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4" name="文字方塊 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505431" y="2511610"/>
                <a:ext cx="1988276" cy="348172"/>
              </a:xfrm>
              <a:prstGeom prst="rect">
                <a:avLst/>
              </a:prstGeom>
              <a:blipFill rotWithShape="0">
                <a:blip r:embed="rId6"/>
                <a:stretch>
                  <a:fillRect r="-73006" b="-2105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0" name="向右箭號 29"/>
          <p:cNvSpPr/>
          <p:nvPr/>
        </p:nvSpPr>
        <p:spPr>
          <a:xfrm>
            <a:off x="4143158" y="1507284"/>
            <a:ext cx="424866" cy="156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向右箭號 30"/>
          <p:cNvSpPr/>
          <p:nvPr/>
        </p:nvSpPr>
        <p:spPr>
          <a:xfrm>
            <a:off x="4139952" y="1808273"/>
            <a:ext cx="424866" cy="156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向右箭號 31"/>
          <p:cNvSpPr/>
          <p:nvPr/>
        </p:nvSpPr>
        <p:spPr>
          <a:xfrm>
            <a:off x="4139952" y="2127612"/>
            <a:ext cx="424866" cy="156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691680" y="1376225"/>
                <a:ext cx="21539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L</a:t>
                </a:r>
                <a:r>
                  <a:rPr lang="en-US" altLang="zh-TW" kern="100" baseline="300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= 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L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比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 - L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標</a:t>
                </a:r>
                <a:r>
                  <a:rPr lang="en-US" altLang="zh-TW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</a:t>
                </a:r>
                <a:endPara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1376225"/>
                <a:ext cx="2515432" cy="369332"/>
              </a:xfrm>
              <a:prstGeom prst="rect">
                <a:avLst/>
              </a:prstGeom>
              <a:blipFill rotWithShape="0">
                <a:blip r:embed="rId7"/>
                <a:stretch>
                  <a:fillRect t="-10000" r="-971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1691680" y="1685821"/>
                <a:ext cx="222368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a</a:t>
                </a:r>
                <a:r>
                  <a:rPr lang="en-US" altLang="zh-TW" kern="100" baseline="300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= 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a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比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 - a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標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</a:t>
                </a:r>
                <a:endPara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1685821"/>
                <a:ext cx="2515432" cy="369332"/>
              </a:xfrm>
              <a:prstGeom prst="rect">
                <a:avLst/>
              </a:prstGeom>
              <a:blipFill rotWithShape="0">
                <a:blip r:embed="rId8"/>
                <a:stretch>
                  <a:fillRect t="-10000" r="-971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1691680" y="2015005"/>
                <a:ext cx="226215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b</a:t>
                </a:r>
                <a:r>
                  <a:rPr lang="en-US" altLang="zh-TW" kern="100" baseline="300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= 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b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比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 - b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標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</a:t>
                </a:r>
                <a:endPara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691680" y="2015005"/>
                <a:ext cx="2515432" cy="369332"/>
              </a:xfrm>
              <a:prstGeom prst="rect">
                <a:avLst/>
              </a:prstGeom>
              <a:blipFill rotWithShape="0">
                <a:blip r:embed="rId9"/>
                <a:stretch>
                  <a:fillRect t="-10000" r="-971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4355976" y="1376225"/>
                <a:ext cx="2773516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>
                  <a:spcAft>
                    <a:spcPts val="0"/>
                  </a:spcAft>
                  <a:tabLst>
                    <a:tab pos="2331720" algn="l"/>
                  </a:tabLst>
                </a:pP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△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L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zh-TW" altLang="en-US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100(</m:t>
                    </m:r>
                    <m:r>
                      <a:rPr lang="zh-TW" altLang="en-US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白</m:t>
                    </m:r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)</m:t>
                    </m:r>
                    <m:r>
                      <a:rPr lang="zh-TW" altLang="en-US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~</m:t>
                    </m:r>
                    <m:r>
                      <a:rPr lang="zh-TW" altLang="en-US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0(</m:t>
                    </m:r>
                    <m:r>
                      <a:rPr lang="zh-TW" altLang="en-US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黑</m:t>
                    </m:r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zh-TW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55976" y="1376225"/>
                <a:ext cx="2773516" cy="369332"/>
              </a:xfrm>
              <a:prstGeom prst="rect">
                <a:avLst/>
              </a:prstGeom>
              <a:blipFill rotWithShape="0">
                <a:blip r:embed="rId10"/>
                <a:stretch>
                  <a:fillRect t="-8333" b="-2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4709346" y="1685821"/>
                <a:ext cx="3230372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△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zh-TW" altLang="en-US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&gt;0</m:t>
                    </m:r>
                  </m:oMath>
                </a14:m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偏紅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，△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a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zh-TW" altLang="en-US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&lt;0</m:t>
                    </m:r>
                  </m:oMath>
                </a14:m>
                <a:r>
                  <a:rPr lang="zh-TW" altLang="en-US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偏綠</a:t>
                </a:r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346" y="1685821"/>
                <a:ext cx="3416320" cy="369332"/>
              </a:xfrm>
              <a:prstGeom prst="rect">
                <a:avLst/>
              </a:prstGeom>
              <a:blipFill rotWithShape="0">
                <a:blip r:embed="rId11"/>
                <a:stretch>
                  <a:fillRect t="-10000" r="-357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0" name="矩形 19"/>
              <p:cNvSpPr/>
              <p:nvPr/>
            </p:nvSpPr>
            <p:spPr>
              <a:xfrm>
                <a:off x="4709346" y="2003329"/>
                <a:ext cx="3419526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r>
                  <a:rPr lang="zh-TW" altLang="en-US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△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b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:r>
                  <a:rPr lang="zh-TW" altLang="en-US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&gt;0</m:t>
                    </m:r>
                  </m:oMath>
                </a14:m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偏黃</a:t>
                </a:r>
                <a:r>
                  <a:rPr lang="zh-TW" altLang="en-US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，△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b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 </a:t>
                </a:r>
                <a14:m>
                  <m:oMath xmlns:m="http://schemas.openxmlformats.org/officeDocument/2006/math">
                    <m:r>
                      <a:rPr lang="zh-TW" altLang="en-US" i="1" kern="100" baseline="300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&lt;0</m:t>
                    </m:r>
                  </m:oMath>
                </a14:m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偏藍</a:t>
                </a:r>
              </a:p>
            </p:txBody>
          </p:sp>
        </mc:Choice>
        <mc:Fallback xmlns="">
          <p:sp>
            <p:nvSpPr>
              <p:cNvPr id="20" name="矩形 1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709346" y="2003329"/>
                <a:ext cx="3419526" cy="369332"/>
              </a:xfrm>
              <a:prstGeom prst="rect">
                <a:avLst/>
              </a:prstGeom>
              <a:blipFill rotWithShape="0">
                <a:blip r:embed="rId12"/>
                <a:stretch>
                  <a:fillRect t="-10000" r="-1071" b="-2666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3" name="矩形 32"/>
              <p:cNvSpPr/>
              <p:nvPr/>
            </p:nvSpPr>
            <p:spPr>
              <a:xfrm>
                <a:off x="1226141" y="2478637"/>
                <a:ext cx="7240078" cy="370166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>
                  <a:spcAft>
                    <a:spcPts val="0"/>
                  </a:spcAft>
                  <a:tabLst>
                    <a:tab pos="2331720" algn="l"/>
                  </a:tabLst>
                </a:pPr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sSubSup>
                      <m:sSubSupPr>
                        <m:ctrlPr>
                          <a:rPr lang="zh-TW" altLang="zh-TW" i="1" kern="100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TW" b="1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  <m:sub>
                        <m:r>
                          <a:rPr lang="en-US" altLang="zh-TW" b="1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𝒂𝒃</m:t>
                        </m:r>
                      </m:sub>
                      <m:sup>
                        <m:r>
                          <a:rPr lang="en-US" altLang="zh-TW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= </a:t>
                </a:r>
                <a:r>
                  <a:rPr lang="zh-TW" altLang="en-US" kern="100" baseline="300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                                 </a:t>
                </a:r>
                <a:r>
                  <a:rPr lang="zh-TW" altLang="en-US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     </a:t>
                </a:r>
                <a:r>
                  <a:rPr lang="zh-TW" altLang="en-US" kern="100" dirty="0" smtClean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 </a:t>
                </a:r>
                <a:r>
                  <a:rPr lang="zh-TW" altLang="en-US" u="sng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△</a:t>
                </a:r>
                <a:r>
                  <a:rPr lang="en-US" altLang="zh-TW" u="sng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E</a:t>
                </a:r>
                <a:r>
                  <a:rPr lang="en-US" altLang="zh-TW" u="sng" baseline="300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*</a:t>
                </a:r>
                <a:r>
                  <a:rPr lang="zh-TW" altLang="en-US" u="sng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總</a:t>
                </a:r>
                <a:r>
                  <a:rPr lang="zh-TW" altLang="en-US" u="sng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色差的大小</a:t>
                </a:r>
                <a:endParaRPr lang="zh-TW" altLang="zh-TW" u="sng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33" name="矩形 3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26141" y="2478637"/>
                <a:ext cx="7240078" cy="370166"/>
              </a:xfrm>
              <a:prstGeom prst="rect">
                <a:avLst/>
              </a:prstGeom>
              <a:blipFill rotWithShape="0">
                <a:blip r:embed="rId13"/>
                <a:stretch>
                  <a:fillRect t="-10000" b="-2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文字方塊 1"/>
          <p:cNvSpPr txBox="1"/>
          <p:nvPr/>
        </p:nvSpPr>
        <p:spPr>
          <a:xfrm>
            <a:off x="3397513" y="773291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色差的計算</a:t>
            </a: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57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79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0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3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9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9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0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7" fill="hold">
                      <p:stCondLst>
                        <p:cond delay="indefinite"/>
                      </p:stCondLst>
                      <p:childTnLst>
                        <p:par>
                          <p:cTn id="108" fill="hold">
                            <p:stCondLst>
                              <p:cond delay="0"/>
                            </p:stCondLst>
                            <p:childTnLst>
                              <p:par>
                                <p:cTn id="109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1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4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7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1" grpId="0"/>
      <p:bldP spid="22" grpId="0"/>
      <p:bldP spid="25" grpId="0" animBg="1"/>
      <p:bldP spid="26" grpId="0" animBg="1"/>
      <p:bldP spid="27" grpId="0" animBg="1"/>
      <p:bldP spid="28" grpId="0" animBg="1"/>
      <p:bldP spid="4" grpId="0"/>
      <p:bldP spid="30" grpId="0" animBg="1"/>
      <p:bldP spid="31" grpId="0" animBg="1"/>
      <p:bldP spid="32" grpId="0" animBg="1"/>
      <p:bldP spid="7" grpId="0"/>
      <p:bldP spid="8" grpId="0"/>
      <p:bldP spid="9" grpId="0"/>
      <p:bldP spid="10" grpId="0"/>
      <p:bldP spid="11" grpId="0"/>
      <p:bldP spid="20" grpId="0"/>
      <p:bldP spid="33" grpId="0"/>
      <p:bldP spid="2" grpId="0"/>
    </p:bld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圖片 11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23479" y="3193443"/>
            <a:ext cx="1614077" cy="1536882"/>
          </a:xfrm>
          <a:prstGeom prst="rect">
            <a:avLst/>
          </a:prstGeom>
        </p:spPr>
      </p:pic>
      <p:sp>
        <p:nvSpPr>
          <p:cNvPr id="13" name="文字方塊 12"/>
          <p:cNvSpPr txBox="1"/>
          <p:nvPr/>
        </p:nvSpPr>
        <p:spPr>
          <a:xfrm>
            <a:off x="3663639" y="3354546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比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較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樣</a:t>
            </a:r>
            <a:endParaRPr lang="zh-TW" altLang="en-US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4" name="文字方塊 13"/>
          <p:cNvSpPr txBox="1"/>
          <p:nvPr/>
        </p:nvSpPr>
        <p:spPr>
          <a:xfrm>
            <a:off x="1301849" y="3363838"/>
            <a:ext cx="93610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標準樣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" name="文字方塊 14"/>
          <p:cNvSpPr txBox="1"/>
          <p:nvPr/>
        </p:nvSpPr>
        <p:spPr>
          <a:xfrm>
            <a:off x="3663640" y="3687693"/>
            <a:ext cx="109554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L</a:t>
            </a:r>
            <a:r>
              <a:rPr lang="en-US" altLang="zh-TW" dirty="0" smtClean="0"/>
              <a:t>*:47.34</a:t>
            </a:r>
          </a:p>
          <a:p>
            <a:r>
              <a:rPr lang="en-US" altLang="zh-TW" dirty="0" smtClean="0"/>
              <a:t>C*:47.09h*:18.42</a:t>
            </a:r>
            <a:r>
              <a:rPr lang="en-US" altLang="zh-TW" kern="100" dirty="0" smtClean="0">
                <a:latin typeface="Calibri" panose="020F0502020204030204" pitchFamily="34" charset="0"/>
                <a:cs typeface="Calibri" panose="020F0502020204030204" pitchFamily="34" charset="0"/>
              </a:rPr>
              <a:t>°</a:t>
            </a:r>
            <a:endParaRPr lang="zh-TW" altLang="en-US" dirty="0"/>
          </a:p>
        </p:txBody>
      </p:sp>
      <p:sp>
        <p:nvSpPr>
          <p:cNvPr id="16" name="文字方塊 15"/>
          <p:cNvSpPr txBox="1"/>
          <p:nvPr/>
        </p:nvSpPr>
        <p:spPr>
          <a:xfrm>
            <a:off x="1319743" y="3666313"/>
            <a:ext cx="104775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dirty="0"/>
              <a:t>L</a:t>
            </a:r>
            <a:r>
              <a:rPr lang="en-US" altLang="zh-TW" dirty="0" smtClean="0"/>
              <a:t>*:43.31</a:t>
            </a:r>
          </a:p>
          <a:p>
            <a:r>
              <a:rPr lang="en-US" altLang="zh-TW" dirty="0" smtClean="0"/>
              <a:t>C*:49.68h*:16.5</a:t>
            </a:r>
            <a:r>
              <a:rPr lang="en-US" altLang="zh-TW" kern="100" dirty="0">
                <a:latin typeface="Calibri" panose="020F0502020204030204" pitchFamily="34" charset="0"/>
                <a:cs typeface="Calibri" panose="020F0502020204030204" pitchFamily="34" charset="0"/>
              </a:rPr>
              <a:t> °</a:t>
            </a:r>
            <a:endParaRPr lang="zh-TW" altLang="en-US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7" name="文字方塊 16"/>
              <p:cNvSpPr txBox="1"/>
              <p:nvPr/>
            </p:nvSpPr>
            <p:spPr>
              <a:xfrm>
                <a:off x="5220072" y="3664644"/>
                <a:ext cx="1296144" cy="92333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L* </a:t>
                </a:r>
                <a:r>
                  <a:rPr lang="en-US" altLang="zh-TW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=+4.03</a:t>
                </a:r>
                <a:r>
                  <a:rPr lang="zh-TW" altLang="en-US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             </a:t>
                </a:r>
                <a:endParaRPr lang="en-US" altLang="zh-TW" kern="100" dirty="0" smtClean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dirty="0" smtClean="0"/>
                  <a:t>C</a:t>
                </a:r>
                <a:r>
                  <a:rPr lang="en-US" altLang="zh-TW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* =-2.59</a:t>
                </a:r>
                <a:r>
                  <a:rPr lang="zh-TW" altLang="en-US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              </a:t>
                </a:r>
                <a:endParaRPr lang="en-US" altLang="zh-TW" kern="100" dirty="0" smtClean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h*=+1.92</a:t>
                </a:r>
                <a:r>
                  <a:rPr lang="en-US" altLang="zh-TW" kern="100" dirty="0">
                    <a:latin typeface="Calibri" panose="020F0502020204030204" pitchFamily="34" charset="0"/>
                    <a:cs typeface="Calibri" panose="020F0502020204030204" pitchFamily="34" charset="0"/>
                  </a:rPr>
                  <a:t> °</a:t>
                </a:r>
                <a:r>
                  <a:rPr lang="zh-TW" altLang="en-US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              </a:t>
                </a:r>
                <a:endParaRPr lang="en-US" altLang="zh-TW" kern="100" dirty="0">
                  <a:latin typeface="Cambria Math" panose="020405030504060302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7" name="文字方塊 16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3664644"/>
                <a:ext cx="1296144" cy="923330"/>
              </a:xfrm>
              <a:prstGeom prst="rect">
                <a:avLst/>
              </a:prstGeom>
              <a:blipFill rotWithShape="0">
                <a:blip r:embed="rId4"/>
                <a:stretch>
                  <a:fillRect t="-3289" r="-3756" b="-9211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8" name="文字方塊 17"/>
          <p:cNvSpPr txBox="1"/>
          <p:nvPr/>
        </p:nvSpPr>
        <p:spPr>
          <a:xfrm>
            <a:off x="5028979" y="3354546"/>
            <a:ext cx="17207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比</a:t>
            </a:r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較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樣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-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標準樣</a:t>
            </a:r>
            <a:endParaRPr lang="zh-TW" altLang="en-US" kern="100" dirty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sp>
        <p:nvSpPr>
          <p:cNvPr id="19" name="向右箭號 18"/>
          <p:cNvSpPr/>
          <p:nvPr/>
        </p:nvSpPr>
        <p:spPr>
          <a:xfrm>
            <a:off x="4709346" y="3841425"/>
            <a:ext cx="273668" cy="35952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文字方塊 20"/>
          <p:cNvSpPr txBox="1"/>
          <p:nvPr/>
        </p:nvSpPr>
        <p:spPr>
          <a:xfrm>
            <a:off x="6617227" y="3354546"/>
            <a:ext cx="24912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相較於標準樣，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比較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樣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2" name="文字方塊 21"/>
          <p:cNvSpPr txBox="1"/>
          <p:nvPr/>
        </p:nvSpPr>
        <p:spPr>
          <a:xfrm>
            <a:off x="6737451" y="3664644"/>
            <a:ext cx="179498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kern="100" dirty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偏</a:t>
            </a:r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亮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飽和度低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  <a:p>
            <a:r>
              <a:rPr lang="zh-TW" altLang="en-US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逆時針偏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Times New Roman" panose="02020603050405020304" pitchFamily="18" charset="0"/>
              </a:rPr>
              <a:t>1.92</a:t>
            </a:r>
            <a:r>
              <a:rPr lang="en-US" altLang="zh-TW" kern="100" dirty="0" smtClean="0">
                <a:latin typeface="微軟正黑體" panose="020B0604030504040204" pitchFamily="34" charset="-120"/>
                <a:ea typeface="微軟正黑體" panose="020B0604030504040204" pitchFamily="34" charset="-120"/>
                <a:cs typeface="Calibri" panose="020F0502020204030204" pitchFamily="34" charset="0"/>
              </a:rPr>
              <a:t>°</a:t>
            </a:r>
            <a:endParaRPr lang="en-US" altLang="zh-TW" kern="100" dirty="0" smtClean="0">
              <a:latin typeface="微軟正黑體" panose="020B0604030504040204" pitchFamily="34" charset="-120"/>
              <a:ea typeface="微軟正黑體" panose="020B0604030504040204" pitchFamily="34" charset="-120"/>
              <a:cs typeface="Times New Roman" panose="02020603050405020304" pitchFamily="18" charset="0"/>
            </a:endParaRPr>
          </a:p>
        </p:txBody>
      </p:sp>
      <p:pic>
        <p:nvPicPr>
          <p:cNvPr id="24" name="圖片 2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7848" y="3491181"/>
            <a:ext cx="1023641" cy="1060014"/>
          </a:xfrm>
          <a:prstGeom prst="rect">
            <a:avLst/>
          </a:prstGeom>
        </p:spPr>
      </p:pic>
      <p:sp>
        <p:nvSpPr>
          <p:cNvPr id="25" name="矩形 24"/>
          <p:cNvSpPr/>
          <p:nvPr/>
        </p:nvSpPr>
        <p:spPr>
          <a:xfrm>
            <a:off x="70892" y="3245255"/>
            <a:ext cx="2194804" cy="14858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6" name="矩形 25"/>
          <p:cNvSpPr/>
          <p:nvPr/>
        </p:nvSpPr>
        <p:spPr>
          <a:xfrm>
            <a:off x="2325278" y="3245255"/>
            <a:ext cx="2337925" cy="14858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7" name="矩形 26"/>
          <p:cNvSpPr/>
          <p:nvPr/>
        </p:nvSpPr>
        <p:spPr>
          <a:xfrm>
            <a:off x="5028980" y="3246105"/>
            <a:ext cx="1624786" cy="14858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8" name="矩形 27"/>
          <p:cNvSpPr/>
          <p:nvPr/>
        </p:nvSpPr>
        <p:spPr>
          <a:xfrm>
            <a:off x="6653766" y="3245255"/>
            <a:ext cx="2408595" cy="148588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0" name="向右箭號 29"/>
          <p:cNvSpPr/>
          <p:nvPr/>
        </p:nvSpPr>
        <p:spPr>
          <a:xfrm>
            <a:off x="3711110" y="1622689"/>
            <a:ext cx="424866" cy="156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1" name="向右箭號 30"/>
          <p:cNvSpPr/>
          <p:nvPr/>
        </p:nvSpPr>
        <p:spPr>
          <a:xfrm>
            <a:off x="3707904" y="2036737"/>
            <a:ext cx="424866" cy="156973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矩形 6"/>
              <p:cNvSpPr/>
              <p:nvPr/>
            </p:nvSpPr>
            <p:spPr>
              <a:xfrm>
                <a:off x="1285700" y="1491630"/>
                <a:ext cx="2153923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L</a:t>
                </a:r>
                <a:r>
                  <a:rPr lang="en-US" altLang="zh-TW" kern="100" baseline="300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= 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L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比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 - L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標</a:t>
                </a:r>
                <a:r>
                  <a:rPr lang="en-US" altLang="zh-TW" kern="100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</a:t>
                </a:r>
                <a:endPara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7" name="矩形 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700" y="1491630"/>
                <a:ext cx="2153923" cy="369332"/>
              </a:xfrm>
              <a:prstGeom prst="rect">
                <a:avLst/>
              </a:prstGeom>
              <a:blipFill rotWithShape="0">
                <a:blip r:embed="rId6"/>
                <a:stretch>
                  <a:fillRect t="-10000" r="-1416" b="-2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1285700" y="1914285"/>
                <a:ext cx="2278188" cy="369332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C</a:t>
                </a:r>
                <a:r>
                  <a:rPr lang="en-US" altLang="zh-TW" kern="100" baseline="300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= 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C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比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 - C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(</a:t>
                </a:r>
                <a:r>
                  <a:rPr lang="zh-TW" altLang="en-US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標</a:t>
                </a:r>
                <a:r>
                  <a:rPr lang="en-US" altLang="zh-TW" kern="1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)</a:t>
                </a:r>
                <a:endPara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85700" y="1914285"/>
                <a:ext cx="2278188" cy="369332"/>
              </a:xfrm>
              <a:prstGeom prst="rect">
                <a:avLst/>
              </a:prstGeom>
              <a:blipFill rotWithShape="0">
                <a:blip r:embed="rId7"/>
                <a:stretch>
                  <a:fillRect t="-8197" r="-1070" b="-2623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矩形 8"/>
              <p:cNvSpPr/>
              <p:nvPr/>
            </p:nvSpPr>
            <p:spPr>
              <a:xfrm>
                <a:off x="2472932" y="2360028"/>
                <a:ext cx="4187300" cy="42774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14:m>
                  <m:oMath xmlns:m="http://schemas.openxmlformats.org/officeDocument/2006/math">
                    <m:r>
                      <a:rPr lang="en-US" altLang="zh-TW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</m:oMath>
                </a14:m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h</a:t>
                </a:r>
                <a:r>
                  <a:rPr lang="en-US" altLang="zh-TW" kern="100" baseline="300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*</a:t>
                </a:r>
                <a:r>
                  <a:rPr lang="en-US" altLang="zh-TW" kern="100" dirty="0">
                    <a:latin typeface="標楷體" panose="03000509000000000000" pitchFamily="65" charset="-120"/>
                    <a:ea typeface="標楷體" panose="03000509000000000000" pitchFamily="65" charset="-12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zh-TW" altLang="en-US" i="1">
                            <a:latin typeface="Cambria Math"/>
                          </a:rPr>
                        </m:ctrlPr>
                      </m:radPr>
                      <m:deg/>
                      <m:e>
                        <m:r>
                          <m:rPr>
                            <m:nor/>
                          </m:rPr>
                          <a:rPr lang="en-US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m:rPr>
                            <m:nor/>
                          </m:rPr>
                          <a:rPr lang="zh-TW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△ </m:t>
                        </m:r>
                        <m:r>
                          <m:rPr>
                            <m:nor/>
                          </m:rPr>
                          <a:rPr lang="en-US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E</m:t>
                        </m:r>
                        <m:r>
                          <m:rPr>
                            <m:nor/>
                          </m:rPr>
                          <a:rPr lang="en-US" altLang="zh-TW" kern="100" baseline="-250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ab</m:t>
                        </m:r>
                        <m:r>
                          <m:rPr>
                            <m:nor/>
                          </m:rPr>
                          <a:rPr lang="zh-TW" altLang="en-US" kern="100" baseline="300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en-US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TW" kern="100" baseline="300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 − (</m:t>
                        </m:r>
                        <m:r>
                          <m:rPr>
                            <m:nor/>
                          </m:rPr>
                          <a:rPr lang="zh-TW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△ </m:t>
                        </m:r>
                        <m:r>
                          <m:rPr>
                            <m:nor/>
                          </m:rPr>
                          <a:rPr lang="en-US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L</m:t>
                        </m:r>
                        <m:r>
                          <m:rPr>
                            <m:nor/>
                          </m:rPr>
                          <a:rPr lang="zh-TW" altLang="en-US" kern="100" baseline="300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en-US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TW" kern="100" baseline="300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2</m:t>
                        </m:r>
                        <m:r>
                          <m:rPr>
                            <m:nor/>
                          </m:rPr>
                          <a:rPr lang="en-US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 + (</m:t>
                        </m:r>
                        <m:r>
                          <m:rPr>
                            <m:nor/>
                          </m:rPr>
                          <a:rPr lang="zh-TW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△ </m:t>
                        </m:r>
                        <m:r>
                          <m:rPr>
                            <m:nor/>
                          </m:rPr>
                          <a:rPr lang="en-US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C</m:t>
                        </m:r>
                        <m:r>
                          <m:rPr>
                            <m:nor/>
                          </m:rPr>
                          <a:rPr lang="zh-TW" altLang="en-US" kern="100" baseline="300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∗</m:t>
                        </m:r>
                        <m:r>
                          <m:rPr>
                            <m:nor/>
                          </m:rPr>
                          <a:rPr lang="en-US" altLang="zh-TW" kern="1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)</m:t>
                        </m:r>
                        <m:r>
                          <m:rPr>
                            <m:nor/>
                          </m:rPr>
                          <a:rPr lang="en-US" altLang="zh-TW" kern="100" baseline="30000" dirty="0">
                            <a:latin typeface="標楷體" panose="03000509000000000000" pitchFamily="65" charset="-120"/>
                            <a:ea typeface="標楷體" panose="03000509000000000000" pitchFamily="65" charset="-120"/>
                            <a:cs typeface="Times New Roman" panose="02020603050405020304" pitchFamily="18" charset="0"/>
                          </a:rPr>
                          <m:t>2</m:t>
                        </m:r>
                      </m:e>
                    </m:rad>
                  </m:oMath>
                </a14:m>
                <a:endParaRPr lang="zh-TW" altLang="en-US" dirty="0"/>
              </a:p>
            </p:txBody>
          </p:sp>
        </mc:Choice>
        <mc:Fallback xmlns="">
          <p:sp>
            <p:nvSpPr>
              <p:cNvPr id="9" name="矩形 8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72932" y="2360028"/>
                <a:ext cx="4187300" cy="427746"/>
              </a:xfrm>
              <a:prstGeom prst="rect">
                <a:avLst/>
              </a:prstGeom>
              <a:blipFill rotWithShape="0">
                <a:blip r:embed="rId8"/>
                <a:stretch>
                  <a:fillRect b="-2285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0" name="矩形 9"/>
              <p:cNvSpPr/>
              <p:nvPr/>
            </p:nvSpPr>
            <p:spPr>
              <a:xfrm>
                <a:off x="3851920" y="1491630"/>
                <a:ext cx="2922427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>
                  <a:spcAft>
                    <a:spcPts val="0"/>
                  </a:spcAft>
                  <a:tabLst>
                    <a:tab pos="2331720" algn="l"/>
                  </a:tabLst>
                </a:pPr>
                <a:r>
                  <a:rPr lang="en-US" altLang="zh-TW" dirty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△</a:t>
                </a:r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L</a:t>
                </a:r>
                <a:r>
                  <a:rPr lang="en-US" altLang="zh-TW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*</a:t>
                </a:r>
                <a:r>
                  <a:rPr lang="zh-TW" altLang="en-US" kern="100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  <a:cs typeface="Times New Roman" panose="02020603050405020304" pitchFamily="18" charset="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100(</m:t>
                    </m:r>
                    <m:r>
                      <a:rPr lang="zh-TW" altLang="en-US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白</m:t>
                    </m:r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)</m:t>
                    </m:r>
                    <m:r>
                      <a:rPr lang="zh-TW" altLang="en-US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~</m:t>
                    </m:r>
                    <m:r>
                      <a:rPr lang="zh-TW" altLang="en-US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0(</m:t>
                    </m:r>
                    <m:r>
                      <a:rPr lang="zh-TW" altLang="en-US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黑</m:t>
                    </m:r>
                    <m:r>
                      <a:rPr lang="en-US" altLang="zh-TW" i="1" kern="100" dirty="0">
                        <a:latin typeface="Cambria Math" panose="02040503050406030204" pitchFamily="18" charset="0"/>
                        <a:ea typeface="標楷體" panose="03000509000000000000" pitchFamily="65" charset="-120"/>
                        <a:cs typeface="Times New Roman" panose="02020603050405020304" pitchFamily="18" charset="0"/>
                      </a:rPr>
                      <m:t>)</m:t>
                    </m:r>
                  </m:oMath>
                </a14:m>
                <a:endParaRPr lang="en-US" altLang="zh-TW" kern="100" dirty="0">
                  <a:latin typeface="微軟正黑體" panose="020B0604030504040204" pitchFamily="34" charset="-120"/>
                  <a:ea typeface="微軟正黑體" panose="020B0604030504040204" pitchFamily="34" charset="-12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10" name="矩形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51920" y="1491630"/>
                <a:ext cx="2922427" cy="369332"/>
              </a:xfrm>
              <a:prstGeom prst="rect">
                <a:avLst/>
              </a:prstGeom>
              <a:blipFill rotWithShape="0">
                <a:blip r:embed="rId9"/>
                <a:stretch>
                  <a:fillRect t="-10000" b="-2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矩形 10"/>
              <p:cNvSpPr/>
              <p:nvPr/>
            </p:nvSpPr>
            <p:spPr>
              <a:xfrm>
                <a:off x="4321554" y="1907012"/>
                <a:ext cx="4252993" cy="369332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 dirty="0" smtClean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m:t>△</m:t>
                    </m:r>
                  </m:oMath>
                </a14:m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</a:t>
                </a:r>
                <a:r>
                  <a:rPr lang="en-US" altLang="zh-TW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*</a:t>
                </a: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zh-TW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&lt;0</m:t>
                    </m:r>
                  </m:oMath>
                </a14:m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飽和度</a:t>
                </a: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低</a:t>
                </a:r>
                <a:r>
                  <a:rPr lang="zh-TW" altLang="en-US" dirty="0" smtClean="0">
                    <a:latin typeface="標楷體" panose="03000509000000000000" pitchFamily="65" charset="-120"/>
                    <a:ea typeface="標楷體" panose="03000509000000000000" pitchFamily="65" charset="-120"/>
                  </a:rPr>
                  <a:t>，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rPr>
                      <m:t>△</m:t>
                    </m:r>
                  </m:oMath>
                </a14:m>
                <a:r>
                  <a:rPr lang="en-US" altLang="zh-TW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C</a:t>
                </a:r>
                <a:r>
                  <a:rPr lang="en-US" altLang="zh-TW" baseline="30000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*</a:t>
                </a:r>
                <a14:m>
                  <m:oMath xmlns:m="http://schemas.openxmlformats.org/officeDocument/2006/math">
                    <m:r>
                      <a:rPr lang="en-US" altLang="zh-TW" b="0" i="0" dirty="0" smtClean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 </m:t>
                    </m:r>
                    <m:r>
                      <a:rPr lang="en-US" altLang="zh-TW" dirty="0">
                        <a:latin typeface="Cambria Math" panose="02040503050406030204" pitchFamily="18" charset="0"/>
                        <a:ea typeface="標楷體" panose="03000509000000000000" pitchFamily="65" charset="-120"/>
                      </a:rPr>
                      <m:t>&gt;0</m:t>
                    </m:r>
                  </m:oMath>
                </a14:m>
                <a:r>
                  <a:rPr lang="zh-TW" altLang="en-US" dirty="0" smtClean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 飽和度</a:t>
                </a:r>
                <a:r>
                  <a:rPr lang="zh-TW" altLang="en-US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高</a:t>
                </a:r>
              </a:p>
            </p:txBody>
          </p:sp>
        </mc:Choice>
        <mc:Fallback xmlns="">
          <p:sp>
            <p:nvSpPr>
              <p:cNvPr id="11" name="矩形 10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321554" y="1907012"/>
                <a:ext cx="4252993" cy="369332"/>
              </a:xfrm>
              <a:prstGeom prst="rect">
                <a:avLst/>
              </a:prstGeom>
              <a:blipFill rotWithShape="0">
                <a:blip r:embed="rId10"/>
                <a:stretch>
                  <a:fillRect l="-143" t="-10000" b="-28333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9" name="文字方塊 28"/>
          <p:cNvSpPr txBox="1"/>
          <p:nvPr/>
        </p:nvSpPr>
        <p:spPr>
          <a:xfrm>
            <a:off x="3397513" y="773291"/>
            <a:ext cx="249299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色差的計算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58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65206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4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3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6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5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4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6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0" dur="2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4" grpId="0"/>
      <p:bldP spid="15" grpId="0"/>
      <p:bldP spid="16" grpId="0"/>
      <p:bldP spid="17" grpId="0"/>
      <p:bldP spid="18" grpId="0"/>
      <p:bldP spid="19" grpId="0" animBg="1"/>
      <p:bldP spid="21" grpId="0"/>
      <p:bldP spid="22" grpId="0"/>
      <p:bldP spid="25" grpId="0" animBg="1"/>
      <p:bldP spid="26" grpId="0" animBg="1"/>
      <p:bldP spid="27" grpId="0" animBg="1"/>
      <p:bldP spid="28" grpId="0" animBg="1"/>
      <p:bldP spid="30" grpId="0" animBg="1"/>
      <p:bldP spid="31" grpId="0" animBg="1"/>
      <p:bldP spid="7" grpId="0"/>
      <p:bldP spid="8" grpId="0"/>
      <p:bldP spid="9" grpId="0"/>
      <p:bldP spid="10" grpId="0"/>
      <p:bldP spid="11" grpId="0"/>
    </p:bld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3470972" y="195486"/>
            <a:ext cx="3570208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色差公式介紹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graphicFrame>
            <p:nvGraphicFramePr>
              <p:cNvPr id="3" name="資料庫圖表 2"/>
              <p:cNvGraphicFramePr/>
              <p:nvPr>
                <p:extLst>
                  <p:ext uri="{D42A27DB-BD31-4B8C-83A1-F6EECF244321}">
                    <p14:modId xmlns:p14="http://schemas.microsoft.com/office/powerpoint/2010/main" val="1552015142"/>
                  </p:ext>
                </p:extLst>
              </p:nvPr>
            </p:nvGraphicFramePr>
            <p:xfrm>
              <a:off x="1907704" y="1296144"/>
              <a:ext cx="6696744" cy="336383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3" r:lo="rId4" r:qs="rId5" r:cs="rId6"/>
              </a:graphicData>
            </a:graphic>
          </p:graphicFrame>
        </mc:Choice>
        <mc:Fallback xmlns="">
          <p:graphicFrame>
            <p:nvGraphicFramePr>
              <p:cNvPr id="3" name="資料庫圖表 2"/>
              <p:cNvGraphicFramePr/>
              <p:nvPr>
                <p:extLst>
                  <p:ext uri="{D42A27DB-BD31-4B8C-83A1-F6EECF244321}">
                    <p14:modId xmlns:p14="http://schemas.microsoft.com/office/powerpoint/2010/main" val="1552015142"/>
                  </p:ext>
                </p:extLst>
              </p:nvPr>
            </p:nvGraphicFramePr>
            <p:xfrm>
              <a:off x="1907704" y="1296144"/>
              <a:ext cx="6696744" cy="3363838"/>
            </p:xfrm>
            <a:graphic>
              <a:graphicData uri="http://schemas.openxmlformats.org/drawingml/2006/diagram">
                <dgm:relIds xmlns:dgm="http://schemas.openxmlformats.org/drawingml/2006/diagram" xmlns:r="http://schemas.openxmlformats.org/officeDocument/2006/relationships" r:dm="rId8" r:lo="rId9" r:qs="rId10" r:cs="rId11"/>
              </a:graphicData>
            </a:graphic>
          </p:graphicFrame>
        </mc:Fallback>
      </mc:AlternateContent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59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5266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3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88427"/>
            <a:ext cx="2958008" cy="237626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148064" y="2082210"/>
            <a:ext cx="381642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物體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吸收部分顏色，再</a:t>
            </a:r>
            <a:r>
              <a:rPr lang="zh-TW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將</a:t>
            </a:r>
            <a:r>
              <a:rPr lang="zh-TW" altLang="en-US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其餘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色</a:t>
            </a:r>
            <a:r>
              <a:rPr lang="zh-TW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光線反射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出</a:t>
            </a:r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694520" y="4408986"/>
            <a:ext cx="155683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 sz="24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❷ Object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194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907704" y="267696"/>
                <a:ext cx="4824536" cy="64787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spcAft>
                    <a:spcPts val="0"/>
                  </a:spcAft>
                  <a:buFont typeface="Wingdings" panose="05000000000000000000" pitchFamily="2" charset="2"/>
                  <a:buChar char="Ø"/>
                </a:pPr>
                <a:r>
                  <a:rPr lang="en-US" altLang="zh-TW" sz="3600" b="1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Delta-E (1976) </a:t>
                </a:r>
                <a14:m>
                  <m:oMath xmlns:m="http://schemas.openxmlformats.org/officeDocument/2006/math">
                    <m:r>
                      <a:rPr lang="en-US" altLang="zh-TW" sz="3600" b="1" i="0" kern="100" smtClean="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</m:t>
                    </m:r>
                    <m:r>
                      <a:rPr lang="en-US" altLang="zh-TW" sz="3600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∆</m:t>
                    </m:r>
                    <m:sSubSup>
                      <m:sSubSupPr>
                        <m:ctrlPr>
                          <a:rPr lang="zh-TW" altLang="zh-TW" sz="3600" i="1" kern="100">
                            <a:latin typeface="Cambria Math"/>
                            <a:ea typeface="Cambria Math" panose="02040503050406030204" pitchFamily="18" charset="0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TW" sz="3600" b="1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  <m:sub>
                        <m:r>
                          <a:rPr lang="en-US" altLang="zh-TW" sz="3600" b="1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𝒂𝒃</m:t>
                        </m:r>
                      </m:sub>
                      <m:sup>
                        <m:r>
                          <a:rPr lang="en-US" altLang="zh-TW" sz="3600" i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r>
                  <a:rPr lang="en-US" altLang="zh-TW" sz="2800" kern="100" dirty="0" smtClean="0">
                    <a:latin typeface="Calibri" panose="020F0502020204030204" pitchFamily="34" charset="0"/>
                    <a:cs typeface="Times New Roman" panose="02020603050405020304" pitchFamily="18" charset="0"/>
                  </a:rPr>
                  <a:t>  </a:t>
                </a:r>
                <a:endParaRPr lang="zh-TW" altLang="zh-TW" sz="2800" kern="1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67696"/>
                <a:ext cx="4824536" cy="647870"/>
              </a:xfrm>
              <a:prstGeom prst="rect">
                <a:avLst/>
              </a:prstGeom>
              <a:blipFill rotWithShape="1">
                <a:blip r:embed="rId3"/>
                <a:stretch>
                  <a:fillRect l="-3413" t="-13208" b="-35849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文字方塊 5"/>
          <p:cNvSpPr txBox="1"/>
          <p:nvPr/>
        </p:nvSpPr>
        <p:spPr>
          <a:xfrm>
            <a:off x="2018358" y="1108938"/>
            <a:ext cx="66457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CIE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組織於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1976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年的色差公式，其中以塗料、塑膠、紡織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物等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物體色及傳統產業使用頻率最高。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在早期對於色彩的應用較不廣泛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僅在於黑、灰及象牙白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，隨著工業的進步，人們在色彩上應用越來越廣泛，逐漸凸顯出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DE76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在高彩度的色差辨別較不符合人眼的缺陷。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endParaRPr lang="zh-TW" altLang="zh-TW" sz="2400" b="1" dirty="0">
              <a:latin typeface="標楷體" panose="03000509000000000000" pitchFamily="65" charset="-120"/>
              <a:ea typeface="標楷體" panose="03000509000000000000" pitchFamily="65" charset="-120"/>
              <a:cs typeface="Times New Roman" panose="02020603050405020304" pitchFamily="18" charset="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60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2246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907704" y="284368"/>
                <a:ext cx="5803127" cy="703206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57200" indent="-457200">
                  <a:spcBef>
                    <a:spcPts val="360"/>
                  </a:spcBef>
                  <a:spcAft>
                    <a:spcPts val="0"/>
                  </a:spcAft>
                  <a:buFont typeface="Wingdings" panose="05000000000000000000" pitchFamily="2" charset="2"/>
                  <a:buChar char="Ø"/>
                </a:pPr>
                <a:r>
                  <a:rPr lang="en-US" altLang="zh-TW" sz="3600" b="1" kern="100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CMC l:c (1984) </a:t>
                </a:r>
                <a14:m>
                  <m:oMath xmlns:m="http://schemas.openxmlformats.org/officeDocument/2006/math">
                    <m:r>
                      <a:rPr lang="en-US" altLang="zh-TW" sz="3600" b="1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∆</m:t>
                    </m:r>
                    <m:sSubSup>
                      <m:sSubSupPr>
                        <m:ctrlPr>
                          <a:rPr lang="zh-TW" altLang="zh-TW" sz="3600" b="1" i="1" kern="10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  <m:sub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𝑪𝑴𝑪</m:t>
                        </m:r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(</m:t>
                        </m:r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𝒍</m:t>
                        </m:r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:</m:t>
                        </m:r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𝒄</m:t>
                        </m:r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)</m:t>
                        </m:r>
                      </m:sub>
                      <m:sup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endParaRPr lang="zh-TW" altLang="zh-TW" sz="3600" b="1" kern="1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284368"/>
                <a:ext cx="5803127" cy="703206"/>
              </a:xfrm>
              <a:prstGeom prst="rect">
                <a:avLst/>
              </a:prstGeom>
              <a:blipFill rotWithShape="1">
                <a:blip r:embed="rId3"/>
                <a:stretch>
                  <a:fillRect l="-2836" t="-12174" b="-25217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文字方塊 6"/>
          <p:cNvSpPr txBox="1"/>
          <p:nvPr/>
        </p:nvSpPr>
        <p:spPr>
          <a:xfrm>
            <a:off x="2001351" y="1083389"/>
            <a:ext cx="5883017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運用亮度及飽和係數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l:c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的比值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變化，針對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CIE76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色差公式在高彩度部分不均勻做改善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，由英國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染色者及色彩師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學會所制定。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2161845" y="2839412"/>
            <a:ext cx="2682256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2:1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紡織業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" name="矩形 1"/>
          <p:cNvSpPr/>
          <p:nvPr/>
        </p:nvSpPr>
        <p:spPr>
          <a:xfrm>
            <a:off x="5436096" y="2839412"/>
            <a:ext cx="2743059" cy="461665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</a:t>
            </a:r>
            <a:r>
              <a:rPr lang="en-US" altLang="zh-TW" sz="1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1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.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3:1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適用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於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印刷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業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61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996957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4" name="矩形 3"/>
              <p:cNvSpPr/>
              <p:nvPr/>
            </p:nvSpPr>
            <p:spPr>
              <a:xfrm>
                <a:off x="1907704" y="51470"/>
                <a:ext cx="5256584" cy="64633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Ø"/>
                </a:pPr>
                <a:r>
                  <a:rPr lang="en-US" altLang="zh-TW" sz="3600" b="1" kern="100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dE94 (1994) </a:t>
                </a:r>
                <a14:m>
                  <m:oMath xmlns:m="http://schemas.openxmlformats.org/officeDocument/2006/math">
                    <m:r>
                      <a:rPr lang="en-US" altLang="zh-TW" sz="3600" b="1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∆</m:t>
                    </m:r>
                    <m:sSubSup>
                      <m:sSubSupPr>
                        <m:ctrlPr>
                          <a:rPr lang="zh-TW" altLang="zh-TW" sz="3600" b="1" i="1" kern="10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  <m:sub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𝟗𝟒</m:t>
                        </m:r>
                      </m:sub>
                      <m:sup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endParaRPr lang="zh-TW" altLang="en-US" sz="3600" b="1" kern="1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4" name="矩形 3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07704" y="51470"/>
                <a:ext cx="5256584" cy="646331"/>
              </a:xfrm>
              <a:prstGeom prst="rect">
                <a:avLst/>
              </a:prstGeom>
              <a:blipFill rotWithShape="0">
                <a:blip r:embed="rId3"/>
                <a:stretch>
                  <a:fillRect l="-3132" t="-14151" b="-349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矩形 4"/>
              <p:cNvSpPr/>
              <p:nvPr/>
            </p:nvSpPr>
            <p:spPr>
              <a:xfrm>
                <a:off x="1912898" y="2424247"/>
                <a:ext cx="4171270" cy="646331"/>
              </a:xfrm>
              <a:prstGeom prst="rect">
                <a:avLst/>
              </a:prstGeom>
            </p:spPr>
            <p:txBody>
              <a:bodyPr wrap="none">
                <a:spAutoFit/>
              </a:bodyPr>
              <a:lstStyle/>
              <a:p>
                <a:pPr marL="457200" indent="-457200">
                  <a:buFont typeface="Wingdings" panose="05000000000000000000" pitchFamily="2" charset="2"/>
                  <a:buChar char="Ø"/>
                </a:pPr>
                <a:r>
                  <a:rPr lang="en-US" altLang="zh-TW" sz="3600" b="1" kern="100" dirty="0">
                    <a:latin typeface="Calibri" panose="020F0502020204030204" pitchFamily="34" charset="0"/>
                    <a:cs typeface="Times New Roman" panose="02020603050405020304" pitchFamily="18" charset="0"/>
                  </a:rPr>
                  <a:t>dE2000 </a:t>
                </a:r>
                <a14:m>
                  <m:oMath xmlns:m="http://schemas.openxmlformats.org/officeDocument/2006/math">
                    <m:r>
                      <a:rPr lang="en-US" altLang="zh-TW" sz="3600" b="1" kern="100">
                        <a:latin typeface="Cambria Math" panose="02040503050406030204" pitchFamily="18" charset="0"/>
                        <a:cs typeface="Times New Roman" panose="02020603050405020304" pitchFamily="18" charset="0"/>
                      </a:rPr>
                      <m:t>          ∆</m:t>
                    </m:r>
                    <m:sSubSup>
                      <m:sSubSupPr>
                        <m:ctrlPr>
                          <a:rPr lang="zh-TW" altLang="zh-TW" sz="3600" b="1" i="1" kern="100">
                            <a:latin typeface="Cambria Math"/>
                            <a:cs typeface="Times New Roman" panose="02020603050405020304" pitchFamily="18" charset="0"/>
                          </a:rPr>
                        </m:ctrlPr>
                      </m:sSubSupPr>
                      <m:e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𝑬</m:t>
                        </m:r>
                      </m:e>
                      <m:sub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𝟎𝟎</m:t>
                        </m:r>
                      </m:sub>
                      <m:sup>
                        <m:r>
                          <a:rPr lang="en-US" altLang="zh-TW" sz="3600" b="1" kern="100">
                            <a:latin typeface="Cambria Math" panose="02040503050406030204" pitchFamily="18" charset="0"/>
                            <a:cs typeface="Times New Roman" panose="02020603050405020304" pitchFamily="18" charset="0"/>
                          </a:rPr>
                          <m:t>∗</m:t>
                        </m:r>
                      </m:sup>
                    </m:sSubSup>
                  </m:oMath>
                </a14:m>
                <a:endParaRPr lang="zh-TW" altLang="en-US" sz="3600" b="1" kern="100" dirty="0">
                  <a:latin typeface="Calibri" panose="020F0502020204030204" pitchFamily="34" charset="0"/>
                  <a:cs typeface="Times New Roman" panose="02020603050405020304" pitchFamily="18" charset="0"/>
                </a:endParaRPr>
              </a:p>
            </p:txBody>
          </p:sp>
        </mc:Choice>
        <mc:Fallback xmlns="">
          <p:sp>
            <p:nvSpPr>
              <p:cNvPr id="5" name="矩形 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912898" y="2424247"/>
                <a:ext cx="4171270" cy="646331"/>
              </a:xfrm>
              <a:prstGeom prst="rect">
                <a:avLst/>
              </a:prstGeom>
              <a:blipFill rotWithShape="0">
                <a:blip r:embed="rId4"/>
                <a:stretch>
                  <a:fillRect l="-3947" t="-15094" b="-34906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" name="矩形 1"/>
          <p:cNvSpPr/>
          <p:nvPr/>
        </p:nvSpPr>
        <p:spPr>
          <a:xfrm>
            <a:off x="2195736" y="708253"/>
            <a:ext cx="633670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CMC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色差公式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中增加計算參數而來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更提升對人眼的吻合度，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被稱為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CIE94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該公式於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1997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年為油漆業之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ISO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國際標準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(ISO-7724)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2123728" y="3009022"/>
            <a:ext cx="6264696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對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CMC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及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CIE94</a:t>
            </a:r>
            <a:r>
              <a:rPr lang="zh-TW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色差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公式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做了調整</a:t>
            </a:r>
            <a:r>
              <a:rPr lang="zh-TW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以提升</a:t>
            </a: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計算結果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與</a:t>
            </a:r>
            <a:r>
              <a:rPr lang="zh-TW" altLang="en-US" sz="2400" u="sng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實際目測</a:t>
            </a:r>
            <a:r>
              <a:rPr lang="zh-TW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的一致性。</a:t>
            </a:r>
            <a:endParaRPr lang="en-US" altLang="zh-TW" sz="24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en-US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色差</a:t>
            </a: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精確性高達</a:t>
            </a:r>
            <a:r>
              <a:rPr lang="en-US" altLang="zh-CN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95%</a:t>
            </a: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，比起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CIE 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L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en-US" altLang="zh-TW" sz="24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a*b</a:t>
            </a:r>
            <a:r>
              <a:rPr lang="en-US" altLang="zh-TW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*</a:t>
            </a: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en-US" altLang="zh-CN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75%</a:t>
            </a: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精確度有很大的提高，比</a:t>
            </a:r>
            <a:r>
              <a:rPr lang="en-US" altLang="zh-CN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CIE94</a:t>
            </a:r>
            <a:r>
              <a:rPr lang="zh-CN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更接近人眼效果</a:t>
            </a:r>
            <a:r>
              <a: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sz="2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62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222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圖片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696" y="843558"/>
            <a:ext cx="7128792" cy="3929398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8" name="矩形 7"/>
              <p:cNvSpPr/>
              <p:nvPr/>
            </p:nvSpPr>
            <p:spPr>
              <a:xfrm>
                <a:off x="3059832" y="63343"/>
                <a:ext cx="5544616" cy="708207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zh-TW" altLang="en-US" sz="4000" b="1" dirty="0">
                    <a:solidFill>
                      <a:schemeClr val="dk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各</a:t>
                </a:r>
                <a14:m>
                  <m:oMath xmlns:m="http://schemas.openxmlformats.org/officeDocument/2006/math">
                    <m:r>
                      <a:rPr lang="zh-TW" altLang="en-US" sz="4000" b="1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微軟正黑體" panose="020B0604030504040204" pitchFamily="34" charset="-120"/>
                      </a:rPr>
                      <m:t>色差公式</m:t>
                    </m:r>
                    <m:r>
                      <a:rPr lang="en-US" altLang="zh-TW" sz="4000" b="1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微軟正黑體" panose="020B0604030504040204" pitchFamily="34" charset="-120"/>
                      </a:rPr>
                      <m:t>∆</m:t>
                    </m:r>
                    <m:r>
                      <a:rPr lang="en-US" altLang="zh-TW" sz="4000" b="1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微軟正黑體" panose="020B0604030504040204" pitchFamily="34" charset="-120"/>
                      </a:rPr>
                      <m:t>𝑬</m:t>
                    </m:r>
                    <m:r>
                      <a:rPr lang="zh-TW" altLang="en-US" sz="4000" b="1">
                        <a:solidFill>
                          <a:schemeClr val="dk1"/>
                        </a:solidFill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微軟正黑體" panose="020B0604030504040204" pitchFamily="34" charset="-120"/>
                      </a:rPr>
                      <m:t>值</m:t>
                    </m:r>
                  </m:oMath>
                </a14:m>
                <a:r>
                  <a:rPr lang="zh-TW" altLang="en-US" sz="4000" b="1" dirty="0">
                    <a:solidFill>
                      <a:schemeClr val="dk1"/>
                    </a:solidFill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比較</a:t>
                </a:r>
              </a:p>
            </p:txBody>
          </p:sp>
        </mc:Choice>
        <mc:Fallback xmlns="">
          <p:sp>
            <p:nvSpPr>
              <p:cNvPr id="8" name="矩形 7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59832" y="63343"/>
                <a:ext cx="5544616" cy="708207"/>
              </a:xfrm>
              <a:prstGeom prst="rect">
                <a:avLst/>
              </a:prstGeom>
              <a:blipFill rotWithShape="0">
                <a:blip r:embed="rId4"/>
                <a:stretch>
                  <a:fillRect l="-4070" t="-16239" b="-41880"/>
                </a:stretch>
              </a:blipFill>
            </p:spPr>
            <p:txBody>
              <a:bodyPr/>
              <a:lstStyle/>
              <a:p>
                <a:r>
                  <a:rPr lang="zh-TW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63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823560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字方塊 1"/>
          <p:cNvSpPr txBox="1"/>
          <p:nvPr/>
        </p:nvSpPr>
        <p:spPr>
          <a:xfrm>
            <a:off x="3275856" y="760436"/>
            <a:ext cx="2441694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4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快速瀏覽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8175" y="2941486"/>
            <a:ext cx="208059" cy="239268"/>
          </a:xfrm>
          <a:prstGeom prst="rect">
            <a:avLst/>
          </a:prstGeom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59549" y="2975395"/>
            <a:ext cx="171450" cy="171450"/>
          </a:xfrm>
          <a:prstGeom prst="rect">
            <a:avLst/>
          </a:prstGeom>
        </p:spPr>
      </p:pic>
      <p:pic>
        <p:nvPicPr>
          <p:cNvPr id="8" name="圖片 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0999" y="1419622"/>
            <a:ext cx="2257425" cy="3533775"/>
          </a:xfrm>
          <a:prstGeom prst="rect">
            <a:avLst/>
          </a:prstGeom>
        </p:spPr>
      </p:pic>
      <p:pic>
        <p:nvPicPr>
          <p:cNvPr id="10" name="圖片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4860" y="2980554"/>
            <a:ext cx="208059" cy="239268"/>
          </a:xfrm>
          <a:prstGeom prst="rect">
            <a:avLst/>
          </a:prstGeom>
        </p:spPr>
      </p:pic>
      <p:pic>
        <p:nvPicPr>
          <p:cNvPr id="14" name="圖片 13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0992" y="2427734"/>
            <a:ext cx="1629002" cy="1381318"/>
          </a:xfrm>
          <a:prstGeom prst="rect">
            <a:avLst/>
          </a:prstGeom>
        </p:spPr>
      </p:pic>
      <p:pic>
        <p:nvPicPr>
          <p:cNvPr id="15" name="圖片 14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7180" y="2385989"/>
            <a:ext cx="1895740" cy="1409897"/>
          </a:xfrm>
          <a:prstGeom prst="rect">
            <a:avLst/>
          </a:prstGeom>
        </p:spPr>
      </p:pic>
      <p:pic>
        <p:nvPicPr>
          <p:cNvPr id="16" name="圖片 1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930" y="2438945"/>
            <a:ext cx="1667108" cy="1428949"/>
          </a:xfrm>
          <a:prstGeom prst="rect">
            <a:avLst/>
          </a:prstGeom>
        </p:spPr>
      </p:pic>
      <p:sp>
        <p:nvSpPr>
          <p:cNvPr id="17" name="矩形 16"/>
          <p:cNvSpPr/>
          <p:nvPr/>
        </p:nvSpPr>
        <p:spPr>
          <a:xfrm>
            <a:off x="2280356" y="3285623"/>
            <a:ext cx="1441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物體</a:t>
            </a:r>
            <a:endParaRPr lang="en-US" altLang="zh-TW" sz="1400" b="1" dirty="0" smtClean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TW" altLang="en-US" sz="1400" b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物體反射率曲線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393560" y="3283877"/>
            <a:ext cx="144142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光源</a:t>
            </a:r>
            <a:endParaRPr lang="en-US" altLang="zh-TW" sz="1400" b="1" dirty="0" smtClean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400" b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光譜能量分布值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9" name="矩形 18"/>
          <p:cNvSpPr/>
          <p:nvPr/>
        </p:nvSpPr>
        <p:spPr>
          <a:xfrm>
            <a:off x="4281425" y="3266281"/>
            <a:ext cx="126188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zh-TW" altLang="en-US" sz="1400" b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觀察者</a:t>
            </a:r>
            <a:endParaRPr lang="en-US" altLang="zh-TW" sz="1400" b="1" dirty="0" smtClean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algn="ctr"/>
            <a:r>
              <a:rPr lang="zh-TW" altLang="en-US" sz="1400" b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人眼三刺激值</a:t>
            </a:r>
            <a:endParaRPr lang="zh-TW" altLang="en-US" sz="14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64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679914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2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4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7" grpId="0"/>
      <p:bldP spid="18" grpId="0"/>
      <p:bldP spid="19" grpId="0"/>
    </p:bld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467544" y="2355726"/>
            <a:ext cx="85689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6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那有哪些工具能夠幫助我們解讀顏色呢</a:t>
            </a:r>
            <a:r>
              <a:rPr lang="en-US" altLang="zh-TW" sz="36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?</a:t>
            </a:r>
            <a:endParaRPr lang="zh-TW" altLang="en-US" sz="36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65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666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4211960" y="267494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濾鏡式</a:t>
            </a:r>
          </a:p>
        </p:txBody>
      </p:sp>
      <p:pic>
        <p:nvPicPr>
          <p:cNvPr id="5" name="圖片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059582"/>
            <a:ext cx="2162810" cy="324802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124186" y="4229675"/>
            <a:ext cx="19527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Konica Minolta  </a:t>
            </a:r>
          </a:p>
          <a:p>
            <a:pPr algn="ctr"/>
            <a:r>
              <a:rPr lang="en-US" altLang="zh-TW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CR-10Plus</a:t>
            </a:r>
            <a:endParaRPr lang="zh-TW" altLang="en-US" b="1" dirty="0">
              <a:latin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66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16859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</p:bld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4211960" y="267494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濾鏡式</a:t>
            </a:r>
          </a:p>
        </p:txBody>
      </p:sp>
      <p:pic>
        <p:nvPicPr>
          <p:cNvPr id="5" name="圖片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1920" y="1059582"/>
            <a:ext cx="2162810" cy="3248025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124186" y="4229675"/>
            <a:ext cx="19527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Konica Minolta  </a:t>
            </a:r>
          </a:p>
          <a:p>
            <a:pPr algn="ctr"/>
            <a:r>
              <a:rPr lang="en-US" altLang="zh-TW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CR-10Plus</a:t>
            </a:r>
            <a:endParaRPr lang="zh-TW" altLang="en-US" b="1" dirty="0">
              <a:latin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907705" y="1203598"/>
            <a:ext cx="4572000" cy="923330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內部為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RGB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三色濾片，近似於人眼的錐狀細胞，光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進入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三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濾片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經由計算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取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得三刺激值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，進而</a:t>
            </a:r>
            <a:r>
              <a:rPr lang="en-US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­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轉換成不同的色空間。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979712" y="2418442"/>
            <a:ext cx="3168352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操作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簡易、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快速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獲得數值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1979712" y="2922498"/>
            <a:ext cx="367240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價格相對較經濟實惠。</a:t>
            </a:r>
            <a:endParaRPr lang="en-US" altLang="zh-TW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979711" y="3426554"/>
            <a:ext cx="347402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自行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生產或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檢驗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的色差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測量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67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9718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4.81481E-6 L -0.25902 0.00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51" y="34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4.93827E-6 L 0.31493 0.00649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747" y="309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5E-6 3.45679E-6 L 0.31233 0.007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5608" y="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" grpId="0"/>
      <p:bldP spid="7" grpId="0"/>
      <p:bldP spid="8" grpId="0"/>
      <p:bldP spid="9" grpId="0"/>
      <p:bldP spid="12" grpId="0"/>
    </p:bld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4211960" y="269235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分光式</a:t>
            </a:r>
            <a:endParaRPr lang="zh-TW" altLang="en-US" sz="36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201857"/>
            <a:ext cx="1302256" cy="2614793"/>
          </a:xfrm>
          <a:prstGeom prst="rect">
            <a:avLst/>
          </a:prstGeom>
        </p:spPr>
      </p:pic>
      <p:pic>
        <p:nvPicPr>
          <p:cNvPr id="5" name="圖片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49929"/>
            <a:ext cx="1728192" cy="20012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矩形 5"/>
          <p:cNvSpPr/>
          <p:nvPr/>
        </p:nvSpPr>
        <p:spPr>
          <a:xfrm>
            <a:off x="4211960" y="3939902"/>
            <a:ext cx="19527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Konica Minolta  </a:t>
            </a:r>
          </a:p>
          <a:p>
            <a:pPr algn="ctr"/>
            <a:r>
              <a:rPr lang="en-US" altLang="zh-TW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CM-700d</a:t>
            </a:r>
            <a:endParaRPr lang="zh-TW" altLang="en-US" b="1" dirty="0">
              <a:latin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68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3733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1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1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1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1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</p:bld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方塊 3"/>
          <p:cNvSpPr txBox="1"/>
          <p:nvPr/>
        </p:nvSpPr>
        <p:spPr>
          <a:xfrm>
            <a:off x="4211960" y="269235"/>
            <a:ext cx="156966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3600" b="1" dirty="0" smtClean="0">
                <a:solidFill>
                  <a:schemeClr val="dk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分光式</a:t>
            </a:r>
            <a:endParaRPr lang="zh-TW" altLang="en-US" sz="36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2" name="圖片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91880" y="1201857"/>
            <a:ext cx="1302256" cy="2614793"/>
          </a:xfrm>
          <a:prstGeom prst="rect">
            <a:avLst/>
          </a:prstGeom>
        </p:spPr>
      </p:pic>
      <p:pic>
        <p:nvPicPr>
          <p:cNvPr id="5" name="圖片 4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0032" y="1849929"/>
            <a:ext cx="1728192" cy="200120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矩形 5"/>
          <p:cNvSpPr/>
          <p:nvPr/>
        </p:nvSpPr>
        <p:spPr>
          <a:xfrm>
            <a:off x="4211960" y="3939902"/>
            <a:ext cx="1952779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altLang="zh-TW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Konica Minolta  </a:t>
            </a:r>
          </a:p>
          <a:p>
            <a:pPr algn="ctr"/>
            <a:r>
              <a:rPr lang="en-US" altLang="zh-TW" b="1" dirty="0" smtClean="0">
                <a:latin typeface="Ebrima" panose="02000000000000000000" pitchFamily="2" charset="0"/>
                <a:ea typeface="Ebrima" panose="02000000000000000000" pitchFamily="2" charset="0"/>
                <a:cs typeface="Ebrima" panose="02000000000000000000" pitchFamily="2" charset="0"/>
              </a:rPr>
              <a:t>CM-700d</a:t>
            </a:r>
            <a:endParaRPr lang="zh-TW" altLang="en-US" b="1" dirty="0">
              <a:latin typeface="Ebrima" panose="02000000000000000000" pitchFamily="2" charset="0"/>
              <a:cs typeface="Ebrima" panose="02000000000000000000" pitchFamily="2" charset="0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714666" y="987574"/>
            <a:ext cx="436950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光線照向物體在反射至光柵，分析物體的分光反射率曲線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728192" y="191438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比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濾鏡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式提供更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精確</a:t>
            </a:r>
            <a:r>
              <a:rPr lang="zh-TW" altLang="zh-TW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分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析數據。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2" name="矩形 11"/>
          <p:cNvSpPr/>
          <p:nvPr/>
        </p:nvSpPr>
        <p:spPr>
          <a:xfrm>
            <a:off x="1728192" y="2418442"/>
            <a:ext cx="428194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搭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載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藍芽功能，透過無線傳遞數據。</a:t>
            </a:r>
            <a:r>
              <a:rPr lang="en-US" altLang="zh-TW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 </a:t>
            </a:r>
            <a:endParaRPr lang="en-US" altLang="zh-TW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3" name="矩形 12"/>
          <p:cNvSpPr/>
          <p:nvPr/>
        </p:nvSpPr>
        <p:spPr>
          <a:xfrm>
            <a:off x="1731236" y="2922498"/>
            <a:ext cx="43973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85750" indent="-285750">
              <a:buFont typeface="Wingdings" panose="05000000000000000000" pitchFamily="2" charset="2"/>
              <a:buChar char="l"/>
            </a:pP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提供特殊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治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具選擇，</a:t>
            </a:r>
            <a:r>
              <a:rPr lang="zh-TW" altLang="en-US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使量測更</a:t>
            </a:r>
            <a:r>
              <a:rPr lang="zh-TW" altLang="en-US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多元化。</a:t>
            </a:r>
            <a:endParaRPr lang="zh-TW" altLang="en-US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69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81348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45679E-6 L -0.25902 -0.007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951" y="-37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E-6 -4.32099E-6 L 0.26737 -0.0015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68" y="-93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94444E-6 -2.34568E-6 L 0.26788 0.00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385" y="93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2" presetClass="path" presetSubtype="0" accel="50000" decel="5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11111E-6 -3.7037E-6 L 0.26337 -0.00679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160" y="-34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6" grpId="0"/>
      <p:bldP spid="8" grpId="0"/>
      <p:bldP spid="3" grpId="0"/>
      <p:bldP spid="12" grpId="0"/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03648" y="1988427"/>
            <a:ext cx="2958008" cy="2376264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5220072" y="2067694"/>
            <a:ext cx="374441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光線進入眼睛刺激視網膜上</a:t>
            </a:r>
            <a:r>
              <a:rPr lang="zh-TW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的</a:t>
            </a:r>
            <a:r>
              <a:rPr lang="zh-TW" altLang="en-US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細胞，</a:t>
            </a:r>
            <a:r>
              <a:rPr lang="zh-TW" altLang="zh-TW" sz="28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再將刺激訊息傳送至</a:t>
            </a:r>
            <a:r>
              <a:rPr lang="zh-TW" altLang="zh-TW" sz="2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大腦</a:t>
            </a:r>
            <a:endParaRPr lang="zh-TW" altLang="en-US" sz="2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5" name="文字方塊 4"/>
          <p:cNvSpPr txBox="1"/>
          <p:nvPr/>
        </p:nvSpPr>
        <p:spPr>
          <a:xfrm>
            <a:off x="3131840" y="1419622"/>
            <a:ext cx="208823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4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Microsoft JhengHei UI" panose="020B0604030504040204" pitchFamily="34" charset="-120"/>
                <a:ea typeface="Microsoft JhengHei UI" panose="020B0604030504040204" pitchFamily="34" charset="-120"/>
              </a:rPr>
              <a:t>❸ Observer</a:t>
            </a:r>
            <a:endParaRPr lang="zh-TW" altLang="en-US" sz="24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Microsoft JhengHei UI" panose="020B0604030504040204" pitchFamily="34" charset="-120"/>
              <a:ea typeface="Microsoft JhengHei UI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00781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383942" y="474807"/>
            <a:ext cx="387798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32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透過適當的儀器應用</a:t>
            </a:r>
            <a:endParaRPr lang="zh-TW" altLang="en-US" sz="32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969765" y="1265550"/>
            <a:ext cx="676693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能將原本的色彩給量化，能夠有效且精準的溝通顏色</a:t>
            </a:r>
          </a:p>
        </p:txBody>
      </p:sp>
      <p:sp>
        <p:nvSpPr>
          <p:cNvPr id="5" name="矩形 4"/>
          <p:cNvSpPr/>
          <p:nvPr/>
        </p:nvSpPr>
        <p:spPr>
          <a:xfrm>
            <a:off x="1977236" y="3766269"/>
            <a:ext cx="699422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多元化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的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應用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在產品的研討、設計、生產及驗收</a:t>
            </a:r>
          </a:p>
        </p:txBody>
      </p:sp>
      <p:sp>
        <p:nvSpPr>
          <p:cNvPr id="7" name="矩形 6"/>
          <p:cNvSpPr/>
          <p:nvPr/>
        </p:nvSpPr>
        <p:spPr>
          <a:xfrm>
            <a:off x="1969765" y="2096547"/>
            <a:ext cx="6429964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省去了許多溝通上的時間，避免浪費許多不必要的營業成本，幫助產業能夠更加的精實。</a:t>
            </a:r>
          </a:p>
        </p:txBody>
      </p:sp>
      <p:sp>
        <p:nvSpPr>
          <p:cNvPr id="8" name="矩形 7"/>
          <p:cNvSpPr/>
          <p:nvPr/>
        </p:nvSpPr>
        <p:spPr>
          <a:xfrm>
            <a:off x="1969765" y="3118197"/>
            <a:ext cx="668644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Ø"/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色彩透過量化，設計外觀顏色能更加繽紛多樣</a:t>
            </a:r>
            <a:endParaRPr lang="zh-TW" altLang="en-US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70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4311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  <p:bldP spid="7" grpId="0"/>
      <p:bldP spid="8" grpId="0"/>
    </p:bld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5776" y="1800200"/>
            <a:ext cx="6588224" cy="3363838"/>
          </a:xfrm>
          <a:prstGeom prst="rect">
            <a:avLst/>
          </a:prstGeom>
        </p:spPr>
      </p:pic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71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2427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 advClick="0" advTm="3000">
        <p:fade/>
      </p:transition>
    </mc:Choice>
    <mc:Fallback xmlns="">
      <p:transition spd="med" advClick="0" advTm="3000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699792" y="1007058"/>
            <a:ext cx="6372200" cy="4845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廣柏實業股份有限公司</a:t>
            </a:r>
            <a:endParaRPr lang="en-US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9197"/>
            <a:ext cx="2710741" cy="2000505"/>
          </a:xfrm>
          <a:prstGeom prst="rect">
            <a:avLst/>
          </a:prstGeom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3475763" y="1707654"/>
            <a:ext cx="4696637" cy="4845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3600" b="1" dirty="0" err="1" smtClean="0">
                <a:latin typeface="Baskerville Old Face" panose="02020602080505020303" pitchFamily="18" charset="0"/>
                <a:ea typeface="標楷體" panose="03000509000000000000" pitchFamily="65" charset="-120"/>
              </a:rPr>
              <a:t>Prochem</a:t>
            </a:r>
            <a:r>
              <a:rPr lang="en-US" altLang="zh-TW" sz="3600" b="1" dirty="0" smtClean="0">
                <a:latin typeface="Baskerville Old Face" panose="02020602080505020303" pitchFamily="18" charset="0"/>
                <a:ea typeface="標楷體" panose="03000509000000000000" pitchFamily="65" charset="-120"/>
              </a:rPr>
              <a:t> Pacific Corp .</a:t>
            </a:r>
            <a:endParaRPr lang="en-US" sz="3600" b="1" dirty="0">
              <a:latin typeface="Baskerville Old Face" panose="02020602080505020303" pitchFamily="18" charset="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72</a:t>
            </a:fld>
            <a:endParaRPr lang="en-US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05" y="91060"/>
            <a:ext cx="8784976" cy="392457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00837" y="53211"/>
            <a:ext cx="151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誠信</a:t>
            </a:r>
            <a:endParaRPr lang="zh-TW" alt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23826" y="532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</a:p>
        </p:txBody>
      </p:sp>
      <p:sp>
        <p:nvSpPr>
          <p:cNvPr id="10" name="矩形 9"/>
          <p:cNvSpPr/>
          <p:nvPr/>
        </p:nvSpPr>
        <p:spPr>
          <a:xfrm>
            <a:off x="7773645" y="532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創新</a:t>
            </a:r>
            <a:endParaRPr lang="zh-TW" alt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469389" y="532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積極</a:t>
            </a:r>
          </a:p>
        </p:txBody>
      </p:sp>
    </p:spTree>
    <p:extLst>
      <p:ext uri="{BB962C8B-B14F-4D97-AF65-F5344CB8AC3E}">
        <p14:creationId xmlns:p14="http://schemas.microsoft.com/office/powerpoint/2010/main" val="3955339544"/>
      </p:ext>
    </p:extLst>
  </p:cSld>
  <p:clrMapOvr>
    <a:masterClrMapping/>
  </p:clrMapOvr>
  <p:transition spd="med" advClick="0" advTm="1000">
    <p:fade/>
  </p:transition>
  <p:timing>
    <p:tnLst>
      <p:par>
        <p:cTn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Subtitle 2"/>
          <p:cNvSpPr txBox="1">
            <a:spLocks/>
          </p:cNvSpPr>
          <p:nvPr/>
        </p:nvSpPr>
        <p:spPr>
          <a:xfrm>
            <a:off x="2699792" y="1007058"/>
            <a:ext cx="6372200" cy="4845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zh-TW" altLang="en-US" sz="4800" b="1" dirty="0" smtClean="0">
                <a:latin typeface="標楷體" panose="03000509000000000000" pitchFamily="65" charset="-120"/>
                <a:ea typeface="標楷體" panose="03000509000000000000" pitchFamily="65" charset="-120"/>
              </a:rPr>
              <a:t>廣柏實業股份有限公司</a:t>
            </a:r>
            <a:endParaRPr lang="en-US" sz="4800" b="1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pic>
        <p:nvPicPr>
          <p:cNvPr id="13" name="圖片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39197"/>
            <a:ext cx="2710741" cy="2000505"/>
          </a:xfrm>
          <a:prstGeom prst="rect">
            <a:avLst/>
          </a:prstGeom>
        </p:spPr>
      </p:pic>
      <p:sp>
        <p:nvSpPr>
          <p:cNvPr id="14" name="Subtitle 2"/>
          <p:cNvSpPr txBox="1">
            <a:spLocks/>
          </p:cNvSpPr>
          <p:nvPr/>
        </p:nvSpPr>
        <p:spPr>
          <a:xfrm>
            <a:off x="3475763" y="1707654"/>
            <a:ext cx="4696637" cy="48457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3200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3600" b="1" dirty="0" err="1" smtClean="0">
                <a:latin typeface="Baskerville Old Face" panose="02020602080505020303" pitchFamily="18" charset="0"/>
                <a:ea typeface="標楷體" panose="03000509000000000000" pitchFamily="65" charset="-120"/>
              </a:rPr>
              <a:t>Prochem</a:t>
            </a:r>
            <a:r>
              <a:rPr lang="en-US" altLang="zh-TW" sz="3600" b="1" dirty="0" smtClean="0">
                <a:latin typeface="Baskerville Old Face" panose="02020602080505020303" pitchFamily="18" charset="0"/>
                <a:ea typeface="標楷體" panose="03000509000000000000" pitchFamily="65" charset="-120"/>
              </a:rPr>
              <a:t> Pacific Corp .</a:t>
            </a:r>
            <a:endParaRPr lang="en-US" sz="3600" b="1" dirty="0">
              <a:latin typeface="Baskerville Old Face" panose="02020602080505020303" pitchFamily="18" charset="0"/>
              <a:ea typeface="標楷體" panose="03000509000000000000" pitchFamily="65" charset="-120"/>
            </a:endParaRPr>
          </a:p>
        </p:txBody>
      </p:sp>
      <p:sp>
        <p:nvSpPr>
          <p:cNvPr id="2" name="投影片編號版面配置區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r>
              <a:rPr lang="en-US" dirty="0" smtClean="0"/>
              <a:t>72</a:t>
            </a:r>
            <a:endParaRPr lang="en-US" dirty="0"/>
          </a:p>
        </p:txBody>
      </p:sp>
      <p:pic>
        <p:nvPicPr>
          <p:cNvPr id="7" name="圖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3405" y="91060"/>
            <a:ext cx="8784976" cy="392457"/>
          </a:xfrm>
          <a:prstGeom prst="rect">
            <a:avLst/>
          </a:prstGeom>
        </p:spPr>
      </p:pic>
      <p:sp>
        <p:nvSpPr>
          <p:cNvPr id="8" name="矩形 7"/>
          <p:cNvSpPr/>
          <p:nvPr/>
        </p:nvSpPr>
        <p:spPr>
          <a:xfrm>
            <a:off x="500837" y="53211"/>
            <a:ext cx="151216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TW" alt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誠信</a:t>
            </a:r>
            <a:endParaRPr lang="zh-TW" alt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/>
          <p:cNvSpPr/>
          <p:nvPr/>
        </p:nvSpPr>
        <p:spPr>
          <a:xfrm>
            <a:off x="3023826" y="532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服務</a:t>
            </a:r>
          </a:p>
        </p:txBody>
      </p:sp>
      <p:sp>
        <p:nvSpPr>
          <p:cNvPr id="10" name="矩形 9"/>
          <p:cNvSpPr/>
          <p:nvPr/>
        </p:nvSpPr>
        <p:spPr>
          <a:xfrm>
            <a:off x="7773645" y="532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 smtClean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創新</a:t>
            </a:r>
            <a:endParaRPr lang="zh-TW" altLang="en-US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5469389" y="53211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2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微軟正黑體" panose="020B0604030504040204" pitchFamily="34" charset="-120"/>
                <a:ea typeface="微軟正黑體" panose="020B0604030504040204" pitchFamily="34" charset="-120"/>
              </a:rPr>
              <a:t>積極</a:t>
            </a:r>
          </a:p>
        </p:txBody>
      </p:sp>
    </p:spTree>
    <p:extLst>
      <p:ext uri="{BB962C8B-B14F-4D97-AF65-F5344CB8AC3E}">
        <p14:creationId xmlns:p14="http://schemas.microsoft.com/office/powerpoint/2010/main" val="2233797553"/>
      </p:ext>
    </p:extLst>
  </p:cSld>
  <p:clrMapOvr>
    <a:masterClrMapping/>
  </p:clrMapOvr>
  <p:transition spd="med" advClick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1972003" y="84569"/>
            <a:ext cx="6955750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8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外在影響觀測顏色的因素</a:t>
            </a:r>
          </a:p>
        </p:txBody>
      </p:sp>
      <p:grpSp>
        <p:nvGrpSpPr>
          <p:cNvPr id="43" name="群組 42"/>
          <p:cNvGrpSpPr/>
          <p:nvPr/>
        </p:nvGrpSpPr>
        <p:grpSpPr>
          <a:xfrm>
            <a:off x="4644008" y="2528267"/>
            <a:ext cx="1068585" cy="1068585"/>
            <a:chOff x="2513707" y="1497707"/>
            <a:chExt cx="1068585" cy="1068585"/>
          </a:xfrm>
        </p:grpSpPr>
        <p:sp>
          <p:nvSpPr>
            <p:cNvPr id="44" name="橢圓 43"/>
            <p:cNvSpPr/>
            <p:nvPr/>
          </p:nvSpPr>
          <p:spPr>
            <a:xfrm>
              <a:off x="2513707" y="1497707"/>
              <a:ext cx="1068585" cy="1068585"/>
            </a:xfrm>
            <a:prstGeom prst="ellipse">
              <a:avLst/>
            </a:prstGeom>
            <a:solidFill>
              <a:schemeClr val="bg2">
                <a:lumMod val="50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1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5" name="橢圓 4"/>
            <p:cNvSpPr/>
            <p:nvPr/>
          </p:nvSpPr>
          <p:spPr>
            <a:xfrm>
              <a:off x="2670198" y="1685206"/>
              <a:ext cx="755603" cy="7556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3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影響觀測</a:t>
              </a:r>
            </a:p>
          </p:txBody>
        </p:sp>
      </p:grpSp>
      <p:grpSp>
        <p:nvGrpSpPr>
          <p:cNvPr id="46" name="群組 45"/>
          <p:cNvGrpSpPr/>
          <p:nvPr/>
        </p:nvGrpSpPr>
        <p:grpSpPr>
          <a:xfrm rot="10800000">
            <a:off x="5000033" y="2197322"/>
            <a:ext cx="356534" cy="289173"/>
            <a:chOff x="2866340" y="1177548"/>
            <a:chExt cx="363319" cy="226246"/>
          </a:xfrm>
        </p:grpSpPr>
        <p:sp>
          <p:nvSpPr>
            <p:cNvPr id="47" name="向右箭號 46"/>
            <p:cNvSpPr/>
            <p:nvPr/>
          </p:nvSpPr>
          <p:spPr>
            <a:xfrm rot="16200000">
              <a:off x="2934877" y="1109011"/>
              <a:ext cx="226245" cy="363319"/>
            </a:xfrm>
            <a:prstGeom prst="rightArrow">
              <a:avLst>
                <a:gd name="adj1" fmla="val 60000"/>
                <a:gd name="adj2" fmla="val 50000"/>
              </a:avLst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48" name="向右箭號 6"/>
            <p:cNvSpPr/>
            <p:nvPr/>
          </p:nvSpPr>
          <p:spPr>
            <a:xfrm rot="16200000">
              <a:off x="2968814" y="1215612"/>
              <a:ext cx="158372" cy="2179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500" kern="1200"/>
            </a:p>
          </p:txBody>
        </p:sp>
      </p:grpSp>
      <p:grpSp>
        <p:nvGrpSpPr>
          <p:cNvPr id="88" name="群組 87"/>
          <p:cNvGrpSpPr/>
          <p:nvPr/>
        </p:nvGrpSpPr>
        <p:grpSpPr>
          <a:xfrm>
            <a:off x="4644008" y="1027634"/>
            <a:ext cx="1070784" cy="1068585"/>
            <a:chOff x="2511508" y="2243"/>
            <a:chExt cx="1070784" cy="1068585"/>
          </a:xfrm>
        </p:grpSpPr>
        <p:sp>
          <p:nvSpPr>
            <p:cNvPr id="89" name="橢圓 88"/>
            <p:cNvSpPr/>
            <p:nvPr/>
          </p:nvSpPr>
          <p:spPr>
            <a:xfrm>
              <a:off x="2513707" y="2243"/>
              <a:ext cx="1068585" cy="1068585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rgbClr r="0" g="0" b="0"/>
            </a:fillRef>
            <a:effectRef idx="3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0" name="橢圓 8"/>
            <p:cNvSpPr/>
            <p:nvPr/>
          </p:nvSpPr>
          <p:spPr>
            <a:xfrm>
              <a:off x="2511508" y="96653"/>
              <a:ext cx="1068585" cy="87255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觀測者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1" name="群組 90"/>
          <p:cNvGrpSpPr/>
          <p:nvPr/>
        </p:nvGrpSpPr>
        <p:grpSpPr>
          <a:xfrm rot="10800000">
            <a:off x="5725280" y="2684758"/>
            <a:ext cx="265587" cy="298678"/>
            <a:chOff x="3576886" y="1479675"/>
            <a:chExt cx="226245" cy="363319"/>
          </a:xfrm>
        </p:grpSpPr>
        <p:sp>
          <p:nvSpPr>
            <p:cNvPr id="92" name="向右箭號 91"/>
            <p:cNvSpPr/>
            <p:nvPr/>
          </p:nvSpPr>
          <p:spPr>
            <a:xfrm rot="19800000">
              <a:off x="3576886" y="1479675"/>
              <a:ext cx="226245" cy="36331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3" name="向右箭號 10"/>
            <p:cNvSpPr/>
            <p:nvPr/>
          </p:nvSpPr>
          <p:spPr>
            <a:xfrm rot="19800000">
              <a:off x="3581433" y="1569307"/>
              <a:ext cx="158372" cy="2179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500" kern="1200"/>
            </a:p>
          </p:txBody>
        </p:sp>
      </p:grpSp>
      <p:grpSp>
        <p:nvGrpSpPr>
          <p:cNvPr id="94" name="群組 93"/>
          <p:cNvGrpSpPr/>
          <p:nvPr/>
        </p:nvGrpSpPr>
        <p:grpSpPr>
          <a:xfrm>
            <a:off x="6000625" y="1952203"/>
            <a:ext cx="1092030" cy="1096914"/>
            <a:chOff x="3797093" y="749975"/>
            <a:chExt cx="1092030" cy="1096914"/>
          </a:xfrm>
        </p:grpSpPr>
        <p:sp>
          <p:nvSpPr>
            <p:cNvPr id="95" name="橢圓 94"/>
            <p:cNvSpPr/>
            <p:nvPr/>
          </p:nvSpPr>
          <p:spPr>
            <a:xfrm>
              <a:off x="3808816" y="749975"/>
              <a:ext cx="1068585" cy="1068585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3">
                <a:hueOff val="0"/>
                <a:satOff val="0"/>
                <a:lumOff val="0"/>
                <a:alphaOff val="0"/>
              </a:schemeClr>
            </a:fillRef>
            <a:effectRef idx="3">
              <a:schemeClr val="accent3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6" name="橢圓 12"/>
            <p:cNvSpPr/>
            <p:nvPr/>
          </p:nvSpPr>
          <p:spPr>
            <a:xfrm>
              <a:off x="3797093" y="782894"/>
              <a:ext cx="1092030" cy="1063995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400" b="1" dirty="0" smtClean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環境  光線</a:t>
              </a:r>
              <a:endParaRPr lang="zh-TW" altLang="en-US" sz="2400" dirty="0"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</p:grpSp>
      <p:grpSp>
        <p:nvGrpSpPr>
          <p:cNvPr id="97" name="群組 96"/>
          <p:cNvGrpSpPr/>
          <p:nvPr/>
        </p:nvGrpSpPr>
        <p:grpSpPr>
          <a:xfrm rot="11515928">
            <a:off x="5529764" y="3445935"/>
            <a:ext cx="294284" cy="351855"/>
            <a:chOff x="3576886" y="2221004"/>
            <a:chExt cx="226245" cy="363319"/>
          </a:xfrm>
        </p:grpSpPr>
        <p:sp>
          <p:nvSpPr>
            <p:cNvPr id="98" name="向右箭號 97"/>
            <p:cNvSpPr/>
            <p:nvPr/>
          </p:nvSpPr>
          <p:spPr>
            <a:xfrm rot="1800000">
              <a:off x="3576886" y="2221004"/>
              <a:ext cx="226245" cy="363319"/>
            </a:xfrm>
            <a:prstGeom prst="rightArrow">
              <a:avLst>
                <a:gd name="adj1" fmla="val 60000"/>
                <a:gd name="adj2" fmla="val 50000"/>
              </a:avLst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99" name="向右箭號 14"/>
            <p:cNvSpPr/>
            <p:nvPr/>
          </p:nvSpPr>
          <p:spPr>
            <a:xfrm rot="1800000">
              <a:off x="3581433" y="2276700"/>
              <a:ext cx="158372" cy="217991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0" tIns="0" rIns="0" bIns="0" numCol="1" spcCol="1270" anchor="ctr" anchorCtr="0">
              <a:noAutofit/>
            </a:bodyPr>
            <a:lstStyle/>
            <a:p>
              <a:pPr lvl="0" algn="ctr" defTabSz="6667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zh-TW" altLang="en-US" sz="1500" kern="1200"/>
            </a:p>
          </p:txBody>
        </p:sp>
      </p:grpSp>
      <p:grpSp>
        <p:nvGrpSpPr>
          <p:cNvPr id="100" name="群組 99"/>
          <p:cNvGrpSpPr/>
          <p:nvPr/>
        </p:nvGrpSpPr>
        <p:grpSpPr>
          <a:xfrm>
            <a:off x="5796136" y="3608387"/>
            <a:ext cx="1068585" cy="1068585"/>
            <a:chOff x="3808816" y="2245439"/>
            <a:chExt cx="1068585" cy="1068585"/>
          </a:xfrm>
        </p:grpSpPr>
        <p:sp>
          <p:nvSpPr>
            <p:cNvPr id="101" name="橢圓 100"/>
            <p:cNvSpPr/>
            <p:nvPr/>
          </p:nvSpPr>
          <p:spPr>
            <a:xfrm>
              <a:off x="3808816" y="2245439"/>
              <a:ext cx="1068585" cy="1068585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4">
                <a:hueOff val="0"/>
                <a:satOff val="0"/>
                <a:lumOff val="0"/>
                <a:alphaOff val="0"/>
              </a:schemeClr>
            </a:fillRef>
            <a:effectRef idx="3">
              <a:schemeClr val="accent4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2" name="橢圓 16"/>
            <p:cNvSpPr/>
            <p:nvPr/>
          </p:nvSpPr>
          <p:spPr>
            <a:xfrm>
              <a:off x="3899028" y="2373395"/>
              <a:ext cx="912094" cy="867737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3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觀測角度</a:t>
              </a:r>
            </a:p>
          </p:txBody>
        </p:sp>
      </p:grpSp>
      <p:grpSp>
        <p:nvGrpSpPr>
          <p:cNvPr id="103" name="群組 102"/>
          <p:cNvGrpSpPr/>
          <p:nvPr/>
        </p:nvGrpSpPr>
        <p:grpSpPr>
          <a:xfrm>
            <a:off x="3503415" y="3663405"/>
            <a:ext cx="1068585" cy="1068585"/>
            <a:chOff x="2513707" y="2993170"/>
            <a:chExt cx="1068585" cy="1068585"/>
          </a:xfrm>
        </p:grpSpPr>
        <p:sp>
          <p:nvSpPr>
            <p:cNvPr id="104" name="橢圓 103"/>
            <p:cNvSpPr/>
            <p:nvPr/>
          </p:nvSpPr>
          <p:spPr>
            <a:xfrm>
              <a:off x="2513707" y="2993170"/>
              <a:ext cx="1068585" cy="1068585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5">
                <a:hueOff val="0"/>
                <a:satOff val="0"/>
                <a:lumOff val="0"/>
                <a:alphaOff val="0"/>
              </a:schemeClr>
            </a:fillRef>
            <a:effectRef idx="3">
              <a:schemeClr val="accent5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5" name="橢圓 20"/>
            <p:cNvSpPr/>
            <p:nvPr/>
          </p:nvSpPr>
          <p:spPr>
            <a:xfrm>
              <a:off x="2682673" y="3162136"/>
              <a:ext cx="755603" cy="755603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lvl="0"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3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面積大小</a:t>
              </a:r>
            </a:p>
          </p:txBody>
        </p:sp>
      </p:grpSp>
      <p:grpSp>
        <p:nvGrpSpPr>
          <p:cNvPr id="106" name="群組 105"/>
          <p:cNvGrpSpPr/>
          <p:nvPr/>
        </p:nvGrpSpPr>
        <p:grpSpPr>
          <a:xfrm>
            <a:off x="3192313" y="1963738"/>
            <a:ext cx="1068585" cy="1068585"/>
            <a:chOff x="1218597" y="2245439"/>
            <a:chExt cx="1068585" cy="1068585"/>
          </a:xfrm>
        </p:grpSpPr>
        <p:sp>
          <p:nvSpPr>
            <p:cNvPr id="107" name="橢圓 106"/>
            <p:cNvSpPr/>
            <p:nvPr/>
          </p:nvSpPr>
          <p:spPr>
            <a:xfrm>
              <a:off x="1218597" y="2245439"/>
              <a:ext cx="1068585" cy="1068585"/>
            </a:xfrm>
            <a:prstGeom prst="ellipse">
              <a:avLst/>
            </a:pr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3">
              <a:schemeClr val="accent6">
                <a:hueOff val="0"/>
                <a:satOff val="0"/>
                <a:lumOff val="0"/>
                <a:alphaOff val="0"/>
              </a:schemeClr>
            </a:fillRef>
            <a:effectRef idx="3">
              <a:schemeClr val="accent6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</p:sp>
        <p:sp>
          <p:nvSpPr>
            <p:cNvPr id="108" name="橢圓 24"/>
            <p:cNvSpPr/>
            <p:nvPr/>
          </p:nvSpPr>
          <p:spPr>
            <a:xfrm>
              <a:off x="1334942" y="2493291"/>
              <a:ext cx="832509" cy="720200"/>
            </a:xfrm>
            <a:prstGeom prst="rect">
              <a:avLst/>
            </a:prstGeom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spcFirstLastPara="0" vert="horz" wrap="square" lIns="29210" tIns="29210" rIns="29210" bIns="29210" numCol="1" spcCol="1270" anchor="ctr" anchorCtr="0">
              <a:noAutofit/>
            </a:bodyPr>
            <a:lstStyle/>
            <a:p>
              <a:pPr algn="ctr" defTabSz="102235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zh-TW" altLang="en-US" sz="2300" b="1" dirty="0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背景色</a:t>
              </a:r>
            </a:p>
          </p:txBody>
        </p:sp>
      </p:grpSp>
      <p:sp>
        <p:nvSpPr>
          <p:cNvPr id="109" name="向右箭號 108"/>
          <p:cNvSpPr/>
          <p:nvPr/>
        </p:nvSpPr>
        <p:spPr>
          <a:xfrm rot="19128979">
            <a:off x="4493898" y="3429189"/>
            <a:ext cx="339351" cy="392522"/>
          </a:xfrm>
          <a:prstGeom prst="rightArrow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0" name="向右箭號 109"/>
          <p:cNvSpPr/>
          <p:nvPr/>
        </p:nvSpPr>
        <p:spPr>
          <a:xfrm rot="1506300">
            <a:off x="4345437" y="2577406"/>
            <a:ext cx="304239" cy="326083"/>
          </a:xfrm>
          <a:prstGeom prst="rightArrow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40922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3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3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0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1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0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1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" presetClass="entr" presetSubtype="9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9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0" dur="500" fill="hold"/>
                                        <p:tgtEl>
                                          <p:spTgt spid="10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1" presetID="2" presetClass="entr" presetSubtype="9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4" dur="500" fill="hold"/>
                                        <p:tgtEl>
                                          <p:spTgt spid="1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9" grpId="0" animBg="1"/>
      <p:bldP spid="1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圖片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2120" y="1131590"/>
            <a:ext cx="3063941" cy="3602149"/>
          </a:xfrm>
          <a:prstGeom prst="rect">
            <a:avLst/>
          </a:prstGeom>
        </p:spPr>
      </p:pic>
      <p:sp>
        <p:nvSpPr>
          <p:cNvPr id="6" name="文字方塊 5"/>
          <p:cNvSpPr txBox="1"/>
          <p:nvPr/>
        </p:nvSpPr>
        <p:spPr>
          <a:xfrm>
            <a:off x="3203848" y="135672"/>
            <a:ext cx="4288353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sz="4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觀測者的生理條件</a:t>
            </a:r>
          </a:p>
        </p:txBody>
      </p:sp>
      <p:sp>
        <p:nvSpPr>
          <p:cNvPr id="9" name="矩形 8"/>
          <p:cNvSpPr/>
          <p:nvPr/>
        </p:nvSpPr>
        <p:spPr>
          <a:xfrm>
            <a:off x="1980602" y="1491630"/>
            <a:ext cx="2839239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性別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女性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男性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0" name="矩形 9"/>
          <p:cNvSpPr/>
          <p:nvPr/>
        </p:nvSpPr>
        <p:spPr>
          <a:xfrm>
            <a:off x="1980601" y="2254101"/>
            <a:ext cx="309545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年齡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小孩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&gt;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年長者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1" name="矩形 10"/>
          <p:cNvSpPr/>
          <p:nvPr/>
        </p:nvSpPr>
        <p:spPr>
          <a:xfrm>
            <a:off x="1979712" y="3003798"/>
            <a:ext cx="324125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buFont typeface="Wingdings" panose="05000000000000000000" pitchFamily="2" charset="2"/>
              <a:buChar char="ü"/>
            </a:pP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其他</a:t>
            </a:r>
            <a:r>
              <a:rPr lang="zh-TW" altLang="en-US" sz="24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生理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條件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(</a:t>
            </a:r>
            <a:r>
              <a:rPr lang="zh-TW" altLang="en-US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色盲</a:t>
            </a:r>
            <a:r>
              <a:rPr lang="en-US" altLang="zh-TW" sz="24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)</a:t>
            </a:r>
            <a:endParaRPr lang="en-US" altLang="zh-TW" sz="2400" b="1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投影片編號版面配置區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718D6F8-4B55-445F-BF6B-FBCA56C2D2AC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7688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</p:bldLst>
  </p:timing>
</p:sld>
</file>

<file path=ppt/theme/theme1.xml><?xml version="1.0" encoding="utf-8"?>
<a:theme xmlns:a="http://schemas.openxmlformats.org/drawingml/2006/main" name="24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8637</TotalTime>
  <Words>2510</Words>
  <Application>Microsoft Office PowerPoint</Application>
  <PresentationFormat>如螢幕大小 (16:9)</PresentationFormat>
  <Paragraphs>474</Paragraphs>
  <Slides>73</Slides>
  <Notes>68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73</vt:i4>
      </vt:variant>
    </vt:vector>
  </HeadingPairs>
  <TitlesOfParts>
    <vt:vector size="74" baseType="lpstr">
      <vt:lpstr>243</vt:lpstr>
      <vt:lpstr>工業色彩學</vt:lpstr>
      <vt:lpstr>PowerPoint 簡報</vt:lpstr>
      <vt:lpstr>PowerPoint 簡報</vt:lpstr>
      <vt:lpstr>看見顏色的要素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光的分析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工業色彩學</dc:title>
  <dc:creator>Microsoft</dc:creator>
  <cp:lastModifiedBy>Brook</cp:lastModifiedBy>
  <cp:revision>603</cp:revision>
  <dcterms:created xsi:type="dcterms:W3CDTF">2017-10-19T13:38:02Z</dcterms:created>
  <dcterms:modified xsi:type="dcterms:W3CDTF">2018-06-08T05:46:33Z</dcterms:modified>
</cp:coreProperties>
</file>